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5"/>
    <p:sldMasterId id="2147483866" r:id="rId6"/>
    <p:sldMasterId id="2147483843" r:id="rId7"/>
  </p:sldMasterIdLst>
  <p:notesMasterIdLst>
    <p:notesMasterId r:id="rId25"/>
  </p:notesMasterIdLst>
  <p:handoutMasterIdLst>
    <p:handoutMasterId r:id="rId26"/>
  </p:handoutMasterIdLst>
  <p:sldIdLst>
    <p:sldId id="257" r:id="rId8"/>
    <p:sldId id="306" r:id="rId9"/>
    <p:sldId id="382" r:id="rId10"/>
    <p:sldId id="413" r:id="rId11"/>
    <p:sldId id="398" r:id="rId12"/>
    <p:sldId id="310" r:id="rId13"/>
    <p:sldId id="318" r:id="rId14"/>
    <p:sldId id="323" r:id="rId15"/>
    <p:sldId id="403" r:id="rId16"/>
    <p:sldId id="409" r:id="rId17"/>
    <p:sldId id="410" r:id="rId18"/>
    <p:sldId id="402" r:id="rId19"/>
    <p:sldId id="401" r:id="rId20"/>
    <p:sldId id="324" r:id="rId21"/>
    <p:sldId id="383" r:id="rId22"/>
    <p:sldId id="385" r:id="rId23"/>
    <p:sldId id="405" r:id="rId24"/>
  </p:sldIdLst>
  <p:sldSz cx="9144000" cy="5143500" type="screen16x9"/>
  <p:notesSz cx="6858000" cy="9144000"/>
  <p:defaultTextStyle>
    <a:defPPr>
      <a:defRPr lang="en-US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91" userDrawn="1">
          <p15:clr>
            <a:srgbClr val="A4A3A4"/>
          </p15:clr>
        </p15:guide>
        <p15:guide id="2" pos="399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8500"/>
    <a:srgbClr val="288AA5"/>
    <a:srgbClr val="CDA60C"/>
    <a:srgbClr val="1C3D74"/>
    <a:srgbClr val="2DB8C5"/>
    <a:srgbClr val="D25C15"/>
    <a:srgbClr val="10746A"/>
    <a:srgbClr val="EC008C"/>
    <a:srgbClr val="73B82B"/>
    <a:srgbClr val="8D37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9EEA91-84DE-4739-AF36-4FD17A81F975}" v="3" dt="2024-05-07T10:38:09.184"/>
    <p1510:client id="{D20333F9-3F0B-4D26-831F-FCDCA702305E}" v="11" dt="2024-05-07T10:28:14.9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0"/>
    <p:restoredTop sz="81973"/>
  </p:normalViewPr>
  <p:slideViewPr>
    <p:cSldViewPr snapToGrid="0">
      <p:cViewPr varScale="1">
        <p:scale>
          <a:sx n="68" d="100"/>
          <a:sy n="68" d="100"/>
        </p:scale>
        <p:origin x="1244" y="52"/>
      </p:cViewPr>
      <p:guideLst>
        <p:guide orient="horz" pos="2391"/>
        <p:guide pos="399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anie Crisfield" userId="310965ed-830e-4ddf-9b28-1d231d799299" providerId="ADAL" clId="{B538A35D-9D1C-4C4F-B0DF-7E5E1F1DCD55}"/>
    <pc:docChg chg="custSel modSld">
      <pc:chgData name="Melanie Crisfield" userId="310965ed-830e-4ddf-9b28-1d231d799299" providerId="ADAL" clId="{B538A35D-9D1C-4C4F-B0DF-7E5E1F1DCD55}" dt="2024-01-19T14:11:46.792" v="292" actId="20577"/>
      <pc:docMkLst>
        <pc:docMk/>
      </pc:docMkLst>
      <pc:sldChg chg="modNotesTx">
        <pc:chgData name="Melanie Crisfield" userId="310965ed-830e-4ddf-9b28-1d231d799299" providerId="ADAL" clId="{B538A35D-9D1C-4C4F-B0DF-7E5E1F1DCD55}" dt="2024-01-19T14:11:46.792" v="292" actId="20577"/>
        <pc:sldMkLst>
          <pc:docMk/>
          <pc:sldMk cId="2143892285" sldId="257"/>
        </pc:sldMkLst>
      </pc:sldChg>
    </pc:docChg>
  </pc:docChgLst>
  <pc:docChgLst>
    <pc:chgData name="Fryni Panayidou" userId="S::mlw256@qmul.ac.uk::b98ff4df-19d7-4b6a-94bf-f05f151406cf" providerId="AD" clId="Web-{CD29ADCA-625E-4B7F-893E-A6883A9E1281}"/>
    <pc:docChg chg="addSld">
      <pc:chgData name="Fryni Panayidou" userId="S::mlw256@qmul.ac.uk::b98ff4df-19d7-4b6a-94bf-f05f151406cf" providerId="AD" clId="Web-{CD29ADCA-625E-4B7F-893E-A6883A9E1281}" dt="2021-12-10T12:38:27.938" v="0"/>
      <pc:docMkLst>
        <pc:docMk/>
      </pc:docMkLst>
      <pc:sldChg chg="new">
        <pc:chgData name="Fryni Panayidou" userId="S::mlw256@qmul.ac.uk::b98ff4df-19d7-4b6a-94bf-f05f151406cf" providerId="AD" clId="Web-{CD29ADCA-625E-4B7F-893E-A6883A9E1281}" dt="2021-12-10T12:38:27.938" v="0"/>
        <pc:sldMkLst>
          <pc:docMk/>
          <pc:sldMk cId="1234716844" sldId="405"/>
        </pc:sldMkLst>
      </pc:sldChg>
    </pc:docChg>
  </pc:docChgLst>
  <pc:docChgLst>
    <pc:chgData name="Melanie Crisfield" userId="310965ed-830e-4ddf-9b28-1d231d799299" providerId="ADAL" clId="{B0FB55C8-C8AF-4227-A759-6F32E202A217}"/>
    <pc:docChg chg="undo custSel delSld modSld">
      <pc:chgData name="Melanie Crisfield" userId="310965ed-830e-4ddf-9b28-1d231d799299" providerId="ADAL" clId="{B0FB55C8-C8AF-4227-A759-6F32E202A217}" dt="2024-02-22T09:52:05.190" v="119" actId="47"/>
      <pc:docMkLst>
        <pc:docMk/>
      </pc:docMkLst>
      <pc:sldChg chg="modSp mod">
        <pc:chgData name="Melanie Crisfield" userId="310965ed-830e-4ddf-9b28-1d231d799299" providerId="ADAL" clId="{B0FB55C8-C8AF-4227-A759-6F32E202A217}" dt="2024-02-22T09:34:18.196" v="86" actId="20577"/>
        <pc:sldMkLst>
          <pc:docMk/>
          <pc:sldMk cId="2143892285" sldId="257"/>
        </pc:sldMkLst>
        <pc:spChg chg="mod">
          <ac:chgData name="Melanie Crisfield" userId="310965ed-830e-4ddf-9b28-1d231d799299" providerId="ADAL" clId="{B0FB55C8-C8AF-4227-A759-6F32E202A217}" dt="2024-02-22T09:34:18.196" v="86" actId="20577"/>
          <ac:spMkLst>
            <pc:docMk/>
            <pc:sldMk cId="2143892285" sldId="257"/>
            <ac:spMk id="13" creationId="{9DE20E05-EDFF-8C48-81FB-3FC7D9946A48}"/>
          </ac:spMkLst>
        </pc:spChg>
        <pc:spChg chg="mod">
          <ac:chgData name="Melanie Crisfield" userId="310965ed-830e-4ddf-9b28-1d231d799299" providerId="ADAL" clId="{B0FB55C8-C8AF-4227-A759-6F32E202A217}" dt="2024-02-22T09:30:31.473" v="40" actId="20577"/>
          <ac:spMkLst>
            <pc:docMk/>
            <pc:sldMk cId="2143892285" sldId="257"/>
            <ac:spMk id="14" creationId="{FA12E617-6267-DF47-9F84-F5335E3C7742}"/>
          </ac:spMkLst>
        </pc:spChg>
      </pc:sldChg>
      <pc:sldChg chg="delSp mod delAnim">
        <pc:chgData name="Melanie Crisfield" userId="310965ed-830e-4ddf-9b28-1d231d799299" providerId="ADAL" clId="{B0FB55C8-C8AF-4227-A759-6F32E202A217}" dt="2024-02-22T09:49:32.885" v="90" actId="478"/>
        <pc:sldMkLst>
          <pc:docMk/>
          <pc:sldMk cId="4012957328" sldId="283"/>
        </pc:sldMkLst>
        <pc:grpChg chg="del">
          <ac:chgData name="Melanie Crisfield" userId="310965ed-830e-4ddf-9b28-1d231d799299" providerId="ADAL" clId="{B0FB55C8-C8AF-4227-A759-6F32E202A217}" dt="2024-02-22T09:49:31.477" v="88" actId="478"/>
          <ac:grpSpMkLst>
            <pc:docMk/>
            <pc:sldMk cId="4012957328" sldId="283"/>
            <ac:grpSpMk id="17" creationId="{A563F340-2A05-854E-A206-5491FF9333A0}"/>
          </ac:grpSpMkLst>
        </pc:grpChg>
        <pc:picChg chg="del">
          <ac:chgData name="Melanie Crisfield" userId="310965ed-830e-4ddf-9b28-1d231d799299" providerId="ADAL" clId="{B0FB55C8-C8AF-4227-A759-6F32E202A217}" dt="2024-02-22T09:49:30.698" v="87" actId="478"/>
          <ac:picMkLst>
            <pc:docMk/>
            <pc:sldMk cId="4012957328" sldId="283"/>
            <ac:picMk id="16" creationId="{8B2E6A94-D6BB-EA40-B620-B50B23E6427E}"/>
          </ac:picMkLst>
        </pc:picChg>
        <pc:picChg chg="del">
          <ac:chgData name="Melanie Crisfield" userId="310965ed-830e-4ddf-9b28-1d231d799299" providerId="ADAL" clId="{B0FB55C8-C8AF-4227-A759-6F32E202A217}" dt="2024-02-22T09:49:32.885" v="90" actId="478"/>
          <ac:picMkLst>
            <pc:docMk/>
            <pc:sldMk cId="4012957328" sldId="283"/>
            <ac:picMk id="21" creationId="{8F0E70D3-4FD5-4044-BCE0-1D4DADF4BA7C}"/>
          </ac:picMkLst>
        </pc:picChg>
        <pc:picChg chg="del">
          <ac:chgData name="Melanie Crisfield" userId="310965ed-830e-4ddf-9b28-1d231d799299" providerId="ADAL" clId="{B0FB55C8-C8AF-4227-A759-6F32E202A217}" dt="2024-02-22T09:49:32.231" v="89" actId="478"/>
          <ac:picMkLst>
            <pc:docMk/>
            <pc:sldMk cId="4012957328" sldId="283"/>
            <ac:picMk id="22" creationId="{AD9184A1-21B2-1A43-A3E9-E13E2C329C68}"/>
          </ac:picMkLst>
        </pc:picChg>
      </pc:sldChg>
      <pc:sldChg chg="del">
        <pc:chgData name="Melanie Crisfield" userId="310965ed-830e-4ddf-9b28-1d231d799299" providerId="ADAL" clId="{B0FB55C8-C8AF-4227-A759-6F32E202A217}" dt="2024-02-22T09:51:38.625" v="115" actId="47"/>
        <pc:sldMkLst>
          <pc:docMk/>
          <pc:sldMk cId="1085673671" sldId="317"/>
        </pc:sldMkLst>
      </pc:sldChg>
      <pc:sldChg chg="modSp mod">
        <pc:chgData name="Melanie Crisfield" userId="310965ed-830e-4ddf-9b28-1d231d799299" providerId="ADAL" clId="{B0FB55C8-C8AF-4227-A759-6F32E202A217}" dt="2024-02-22T09:49:49.811" v="91" actId="20577"/>
        <pc:sldMkLst>
          <pc:docMk/>
          <pc:sldMk cId="264757944" sldId="356"/>
        </pc:sldMkLst>
        <pc:spChg chg="mod">
          <ac:chgData name="Melanie Crisfield" userId="310965ed-830e-4ddf-9b28-1d231d799299" providerId="ADAL" clId="{B0FB55C8-C8AF-4227-A759-6F32E202A217}" dt="2024-02-22T09:49:49.811" v="91" actId="20577"/>
          <ac:spMkLst>
            <pc:docMk/>
            <pc:sldMk cId="264757944" sldId="356"/>
            <ac:spMk id="3" creationId="{AF175F71-9689-E74A-8D92-E6AEAD55804A}"/>
          </ac:spMkLst>
        </pc:spChg>
      </pc:sldChg>
      <pc:sldChg chg="del">
        <pc:chgData name="Melanie Crisfield" userId="310965ed-830e-4ddf-9b28-1d231d799299" providerId="ADAL" clId="{B0FB55C8-C8AF-4227-A759-6F32E202A217}" dt="2024-02-22T09:49:57.006" v="92" actId="47"/>
        <pc:sldMkLst>
          <pc:docMk/>
          <pc:sldMk cId="2864197328" sldId="358"/>
        </pc:sldMkLst>
      </pc:sldChg>
      <pc:sldChg chg="del">
        <pc:chgData name="Melanie Crisfield" userId="310965ed-830e-4ddf-9b28-1d231d799299" providerId="ADAL" clId="{B0FB55C8-C8AF-4227-A759-6F32E202A217}" dt="2024-02-22T09:49:59.520" v="93" actId="47"/>
        <pc:sldMkLst>
          <pc:docMk/>
          <pc:sldMk cId="2395197028" sldId="359"/>
        </pc:sldMkLst>
      </pc:sldChg>
      <pc:sldChg chg="delSp modSp mod">
        <pc:chgData name="Melanie Crisfield" userId="310965ed-830e-4ddf-9b28-1d231d799299" providerId="ADAL" clId="{B0FB55C8-C8AF-4227-A759-6F32E202A217}" dt="2024-02-22T09:50:49.357" v="104" actId="20577"/>
        <pc:sldMkLst>
          <pc:docMk/>
          <pc:sldMk cId="2708783337" sldId="362"/>
        </pc:sldMkLst>
        <pc:spChg chg="mod">
          <ac:chgData name="Melanie Crisfield" userId="310965ed-830e-4ddf-9b28-1d231d799299" providerId="ADAL" clId="{B0FB55C8-C8AF-4227-A759-6F32E202A217}" dt="2024-02-22T09:50:49.357" v="104" actId="20577"/>
          <ac:spMkLst>
            <pc:docMk/>
            <pc:sldMk cId="2708783337" sldId="362"/>
            <ac:spMk id="2" creationId="{75C11068-6A44-3E4E-B476-C18114AAE77B}"/>
          </ac:spMkLst>
        </pc:spChg>
        <pc:spChg chg="mod">
          <ac:chgData name="Melanie Crisfield" userId="310965ed-830e-4ddf-9b28-1d231d799299" providerId="ADAL" clId="{B0FB55C8-C8AF-4227-A759-6F32E202A217}" dt="2024-02-22T09:50:42.323" v="95" actId="20577"/>
          <ac:spMkLst>
            <pc:docMk/>
            <pc:sldMk cId="2708783337" sldId="362"/>
            <ac:spMk id="6" creationId="{F1EFFDC7-68B9-484F-9356-19B58B58C77C}"/>
          </ac:spMkLst>
        </pc:spChg>
        <pc:spChg chg="del">
          <ac:chgData name="Melanie Crisfield" userId="310965ed-830e-4ddf-9b28-1d231d799299" providerId="ADAL" clId="{B0FB55C8-C8AF-4227-A759-6F32E202A217}" dt="2024-02-22T09:50:39.064" v="94" actId="478"/>
          <ac:spMkLst>
            <pc:docMk/>
            <pc:sldMk cId="2708783337" sldId="362"/>
            <ac:spMk id="11" creationId="{429BE4C6-A250-BF43-8AB7-30FC9248B30A}"/>
          </ac:spMkLst>
        </pc:spChg>
      </pc:sldChg>
      <pc:sldChg chg="delSp modSp mod">
        <pc:chgData name="Melanie Crisfield" userId="310965ed-830e-4ddf-9b28-1d231d799299" providerId="ADAL" clId="{B0FB55C8-C8AF-4227-A759-6F32E202A217}" dt="2024-02-22T09:51:03.302" v="109" actId="478"/>
        <pc:sldMkLst>
          <pc:docMk/>
          <pc:sldMk cId="3393664151" sldId="363"/>
        </pc:sldMkLst>
        <pc:spChg chg="mod">
          <ac:chgData name="Melanie Crisfield" userId="310965ed-830e-4ddf-9b28-1d231d799299" providerId="ADAL" clId="{B0FB55C8-C8AF-4227-A759-6F32E202A217}" dt="2024-02-22T09:50:58.839" v="105" actId="20577"/>
          <ac:spMkLst>
            <pc:docMk/>
            <pc:sldMk cId="3393664151" sldId="363"/>
            <ac:spMk id="3" creationId="{169130EC-CB78-1C41-AC3B-B3B5D576A84F}"/>
          </ac:spMkLst>
        </pc:spChg>
        <pc:spChg chg="del mod">
          <ac:chgData name="Melanie Crisfield" userId="310965ed-830e-4ddf-9b28-1d231d799299" providerId="ADAL" clId="{B0FB55C8-C8AF-4227-A759-6F32E202A217}" dt="2024-02-22T09:51:03.302" v="109" actId="478"/>
          <ac:spMkLst>
            <pc:docMk/>
            <pc:sldMk cId="3393664151" sldId="363"/>
            <ac:spMk id="4" creationId="{20036CE5-0BF3-254D-9265-03BDBDB63986}"/>
          </ac:spMkLst>
        </pc:spChg>
        <pc:spChg chg="del mod">
          <ac:chgData name="Melanie Crisfield" userId="310965ed-830e-4ddf-9b28-1d231d799299" providerId="ADAL" clId="{B0FB55C8-C8AF-4227-A759-6F32E202A217}" dt="2024-02-22T09:51:02.510" v="108" actId="478"/>
          <ac:spMkLst>
            <pc:docMk/>
            <pc:sldMk cId="3393664151" sldId="363"/>
            <ac:spMk id="5" creationId="{E550475C-AA38-724C-9218-043A2B969FA2}"/>
          </ac:spMkLst>
        </pc:spChg>
      </pc:sldChg>
      <pc:sldChg chg="del">
        <pc:chgData name="Melanie Crisfield" userId="310965ed-830e-4ddf-9b28-1d231d799299" providerId="ADAL" clId="{B0FB55C8-C8AF-4227-A759-6F32E202A217}" dt="2024-02-22T09:51:17.150" v="113" actId="47"/>
        <pc:sldMkLst>
          <pc:docMk/>
          <pc:sldMk cId="2555993687" sldId="380"/>
        </pc:sldMkLst>
      </pc:sldChg>
      <pc:sldChg chg="del">
        <pc:chgData name="Melanie Crisfield" userId="310965ed-830e-4ddf-9b28-1d231d799299" providerId="ADAL" clId="{B0FB55C8-C8AF-4227-A759-6F32E202A217}" dt="2024-02-22T09:51:16.311" v="112" actId="47"/>
        <pc:sldMkLst>
          <pc:docMk/>
          <pc:sldMk cId="3947856703" sldId="381"/>
        </pc:sldMkLst>
      </pc:sldChg>
      <pc:sldChg chg="del">
        <pc:chgData name="Melanie Crisfield" userId="310965ed-830e-4ddf-9b28-1d231d799299" providerId="ADAL" clId="{B0FB55C8-C8AF-4227-A759-6F32E202A217}" dt="2024-02-22T09:51:41.181" v="116" actId="47"/>
        <pc:sldMkLst>
          <pc:docMk/>
          <pc:sldMk cId="844788255" sldId="387"/>
        </pc:sldMkLst>
      </pc:sldChg>
      <pc:sldChg chg="del">
        <pc:chgData name="Melanie Crisfield" userId="310965ed-830e-4ddf-9b28-1d231d799299" providerId="ADAL" clId="{B0FB55C8-C8AF-4227-A759-6F32E202A217}" dt="2024-02-22T09:51:36.964" v="114" actId="47"/>
        <pc:sldMkLst>
          <pc:docMk/>
          <pc:sldMk cId="2108422688" sldId="389"/>
        </pc:sldMkLst>
      </pc:sldChg>
      <pc:sldChg chg="del">
        <pc:chgData name="Melanie Crisfield" userId="310965ed-830e-4ddf-9b28-1d231d799299" providerId="ADAL" clId="{B0FB55C8-C8AF-4227-A759-6F32E202A217}" dt="2024-02-22T09:51:13.310" v="110" actId="47"/>
        <pc:sldMkLst>
          <pc:docMk/>
          <pc:sldMk cId="3002045325" sldId="397"/>
        </pc:sldMkLst>
      </pc:sldChg>
      <pc:sldChg chg="del">
        <pc:chgData name="Melanie Crisfield" userId="310965ed-830e-4ddf-9b28-1d231d799299" providerId="ADAL" clId="{B0FB55C8-C8AF-4227-A759-6F32E202A217}" dt="2024-02-22T09:51:49.782" v="117" actId="47"/>
        <pc:sldMkLst>
          <pc:docMk/>
          <pc:sldMk cId="875900901" sldId="404"/>
        </pc:sldMkLst>
      </pc:sldChg>
      <pc:sldChg chg="del">
        <pc:chgData name="Melanie Crisfield" userId="310965ed-830e-4ddf-9b28-1d231d799299" providerId="ADAL" clId="{B0FB55C8-C8AF-4227-A759-6F32E202A217}" dt="2024-02-22T09:51:15.192" v="111" actId="47"/>
        <pc:sldMkLst>
          <pc:docMk/>
          <pc:sldMk cId="671849614" sldId="411"/>
        </pc:sldMkLst>
      </pc:sldChg>
      <pc:sldChg chg="del">
        <pc:chgData name="Melanie Crisfield" userId="310965ed-830e-4ddf-9b28-1d231d799299" providerId="ADAL" clId="{B0FB55C8-C8AF-4227-A759-6F32E202A217}" dt="2024-02-22T09:51:58.904" v="118" actId="47"/>
        <pc:sldMkLst>
          <pc:docMk/>
          <pc:sldMk cId="2363793628" sldId="412"/>
        </pc:sldMkLst>
      </pc:sldChg>
      <pc:sldChg chg="del">
        <pc:chgData name="Melanie Crisfield" userId="310965ed-830e-4ddf-9b28-1d231d799299" providerId="ADAL" clId="{B0FB55C8-C8AF-4227-A759-6F32E202A217}" dt="2024-02-22T09:52:05.190" v="119" actId="47"/>
        <pc:sldMkLst>
          <pc:docMk/>
          <pc:sldMk cId="3561106199" sldId="413"/>
        </pc:sldMkLst>
      </pc:sldChg>
      <pc:sldMasterChg chg="delSldLayout">
        <pc:chgData name="Melanie Crisfield" userId="310965ed-830e-4ddf-9b28-1d231d799299" providerId="ADAL" clId="{B0FB55C8-C8AF-4227-A759-6F32E202A217}" dt="2024-02-22T09:51:58.904" v="118" actId="47"/>
        <pc:sldMasterMkLst>
          <pc:docMk/>
          <pc:sldMasterMk cId="247695733" sldId="2147483866"/>
        </pc:sldMasterMkLst>
        <pc:sldLayoutChg chg="del">
          <pc:chgData name="Melanie Crisfield" userId="310965ed-830e-4ddf-9b28-1d231d799299" providerId="ADAL" clId="{B0FB55C8-C8AF-4227-A759-6F32E202A217}" dt="2024-02-22T09:51:58.904" v="118" actId="47"/>
          <pc:sldLayoutMkLst>
            <pc:docMk/>
            <pc:sldMasterMk cId="247695733" sldId="2147483866"/>
            <pc:sldLayoutMk cId="1987095879" sldId="2147483892"/>
          </pc:sldLayoutMkLst>
        </pc:sldLayoutChg>
      </pc:sldMasterChg>
    </pc:docChg>
  </pc:docChgLst>
  <pc:docChgLst>
    <pc:chgData name="Fryni Panayidou" userId="b98ff4df-19d7-4b6a-94bf-f05f151406cf" providerId="ADAL" clId="{1B5247F6-C335-2F40-9523-29790C35F7CC}"/>
    <pc:docChg chg="custSel modSld">
      <pc:chgData name="Fryni Panayidou" userId="b98ff4df-19d7-4b6a-94bf-f05f151406cf" providerId="ADAL" clId="{1B5247F6-C335-2F40-9523-29790C35F7CC}" dt="2021-12-10T12:41:41.152" v="234"/>
      <pc:docMkLst>
        <pc:docMk/>
      </pc:docMkLst>
      <pc:sldChg chg="modNotesTx">
        <pc:chgData name="Fryni Panayidou" userId="b98ff4df-19d7-4b6a-94bf-f05f151406cf" providerId="ADAL" clId="{1B5247F6-C335-2F40-9523-29790C35F7CC}" dt="2021-12-10T10:51:54.351" v="119" actId="20577"/>
        <pc:sldMkLst>
          <pc:docMk/>
          <pc:sldMk cId="292963835" sldId="403"/>
        </pc:sldMkLst>
      </pc:sldChg>
      <pc:sldChg chg="addSp delSp modSp mod modClrScheme chgLayout">
        <pc:chgData name="Fryni Panayidou" userId="b98ff4df-19d7-4b6a-94bf-f05f151406cf" providerId="ADAL" clId="{1B5247F6-C335-2F40-9523-29790C35F7CC}" dt="2021-12-10T12:41:41.152" v="234"/>
        <pc:sldMkLst>
          <pc:docMk/>
          <pc:sldMk cId="1234716844" sldId="405"/>
        </pc:sldMkLst>
        <pc:spChg chg="del mod ord">
          <ac:chgData name="Fryni Panayidou" userId="b98ff4df-19d7-4b6a-94bf-f05f151406cf" providerId="ADAL" clId="{1B5247F6-C335-2F40-9523-29790C35F7CC}" dt="2021-12-10T12:38:52.424" v="120" actId="700"/>
          <ac:spMkLst>
            <pc:docMk/>
            <pc:sldMk cId="1234716844" sldId="405"/>
            <ac:spMk id="2" creationId="{288424A3-8884-492D-A350-7955B582C0E9}"/>
          </ac:spMkLst>
        </pc:spChg>
        <pc:spChg chg="del mod ord">
          <ac:chgData name="Fryni Panayidou" userId="b98ff4df-19d7-4b6a-94bf-f05f151406cf" providerId="ADAL" clId="{1B5247F6-C335-2F40-9523-29790C35F7CC}" dt="2021-12-10T12:38:52.424" v="120" actId="700"/>
          <ac:spMkLst>
            <pc:docMk/>
            <pc:sldMk cId="1234716844" sldId="405"/>
            <ac:spMk id="3" creationId="{F521D1A5-59AC-4C45-80BB-F128A730D983}"/>
          </ac:spMkLst>
        </pc:spChg>
        <pc:spChg chg="del">
          <ac:chgData name="Fryni Panayidou" userId="b98ff4df-19d7-4b6a-94bf-f05f151406cf" providerId="ADAL" clId="{1B5247F6-C335-2F40-9523-29790C35F7CC}" dt="2021-12-10T12:38:52.424" v="120" actId="700"/>
          <ac:spMkLst>
            <pc:docMk/>
            <pc:sldMk cId="1234716844" sldId="405"/>
            <ac:spMk id="4" creationId="{E6CBE5CE-3088-493C-93A2-12B4164D80F4}"/>
          </ac:spMkLst>
        </pc:spChg>
        <pc:spChg chg="add mod ord">
          <ac:chgData name="Fryni Panayidou" userId="b98ff4df-19d7-4b6a-94bf-f05f151406cf" providerId="ADAL" clId="{1B5247F6-C335-2F40-9523-29790C35F7CC}" dt="2021-12-10T12:40:42.747" v="223" actId="20577"/>
          <ac:spMkLst>
            <pc:docMk/>
            <pc:sldMk cId="1234716844" sldId="405"/>
            <ac:spMk id="5" creationId="{2EBBB6C9-87B1-B545-905D-B1C1AFE5E265}"/>
          </ac:spMkLst>
        </pc:spChg>
        <pc:spChg chg="add mod ord">
          <ac:chgData name="Fryni Panayidou" userId="b98ff4df-19d7-4b6a-94bf-f05f151406cf" providerId="ADAL" clId="{1B5247F6-C335-2F40-9523-29790C35F7CC}" dt="2021-12-10T12:41:33.361" v="233" actId="14100"/>
          <ac:spMkLst>
            <pc:docMk/>
            <pc:sldMk cId="1234716844" sldId="405"/>
            <ac:spMk id="6" creationId="{68E3114B-E5DD-194C-8493-EC60F161D710}"/>
          </ac:spMkLst>
        </pc:spChg>
        <pc:spChg chg="add mod">
          <ac:chgData name="Fryni Panayidou" userId="b98ff4df-19d7-4b6a-94bf-f05f151406cf" providerId="ADAL" clId="{1B5247F6-C335-2F40-9523-29790C35F7CC}" dt="2021-12-10T12:41:41.152" v="234"/>
          <ac:spMkLst>
            <pc:docMk/>
            <pc:sldMk cId="1234716844" sldId="405"/>
            <ac:spMk id="7" creationId="{13B7213F-1909-3F4D-A3AA-160A437E1EE5}"/>
          </ac:spMkLst>
        </pc:spChg>
      </pc:sldChg>
    </pc:docChg>
  </pc:docChgLst>
  <pc:docChgLst>
    <pc:chgData name="Melanie Crisfield" userId="310965ed-830e-4ddf-9b28-1d231d799299" providerId="ADAL" clId="{AC9EEA91-84DE-4739-AF36-4FD17A81F975}"/>
    <pc:docChg chg="undo custSel addSld delSld modSld sldOrd">
      <pc:chgData name="Melanie Crisfield" userId="310965ed-830e-4ddf-9b28-1d231d799299" providerId="ADAL" clId="{AC9EEA91-84DE-4739-AF36-4FD17A81F975}" dt="2024-05-07T10:39:44.395" v="635" actId="20577"/>
      <pc:docMkLst>
        <pc:docMk/>
      </pc:docMkLst>
      <pc:sldChg chg="addSp delSp modSp mod modNotesTx">
        <pc:chgData name="Melanie Crisfield" userId="310965ed-830e-4ddf-9b28-1d231d799299" providerId="ADAL" clId="{AC9EEA91-84DE-4739-AF36-4FD17A81F975}" dt="2024-05-07T10:35:34.872" v="62" actId="1076"/>
        <pc:sldMkLst>
          <pc:docMk/>
          <pc:sldMk cId="2143892285" sldId="257"/>
        </pc:sldMkLst>
        <pc:spChg chg="add del mod">
          <ac:chgData name="Melanie Crisfield" userId="310965ed-830e-4ddf-9b28-1d231d799299" providerId="ADAL" clId="{AC9EEA91-84DE-4739-AF36-4FD17A81F975}" dt="2024-05-07T10:35:27.646" v="60" actId="478"/>
          <ac:spMkLst>
            <pc:docMk/>
            <pc:sldMk cId="2143892285" sldId="257"/>
            <ac:spMk id="3" creationId="{E680E799-E79B-49B3-5B43-EF59F5EDA4D7}"/>
          </ac:spMkLst>
        </pc:spChg>
        <pc:spChg chg="add del mod">
          <ac:chgData name="Melanie Crisfield" userId="310965ed-830e-4ddf-9b28-1d231d799299" providerId="ADAL" clId="{AC9EEA91-84DE-4739-AF36-4FD17A81F975}" dt="2024-05-07T10:35:30.716" v="61" actId="478"/>
          <ac:spMkLst>
            <pc:docMk/>
            <pc:sldMk cId="2143892285" sldId="257"/>
            <ac:spMk id="5" creationId="{58FEFE7A-4A0E-203F-E1AE-D6BA3A141673}"/>
          </ac:spMkLst>
        </pc:spChg>
        <pc:spChg chg="mod">
          <ac:chgData name="Melanie Crisfield" userId="310965ed-830e-4ddf-9b28-1d231d799299" providerId="ADAL" clId="{AC9EEA91-84DE-4739-AF36-4FD17A81F975}" dt="2024-05-07T10:35:34.872" v="62" actId="1076"/>
          <ac:spMkLst>
            <pc:docMk/>
            <pc:sldMk cId="2143892285" sldId="257"/>
            <ac:spMk id="6" creationId="{00000000-0000-0000-0000-000000000000}"/>
          </ac:spMkLst>
        </pc:spChg>
        <pc:spChg chg="del">
          <ac:chgData name="Melanie Crisfield" userId="310965ed-830e-4ddf-9b28-1d231d799299" providerId="ADAL" clId="{AC9EEA91-84DE-4739-AF36-4FD17A81F975}" dt="2024-05-07T10:34:53.447" v="2" actId="478"/>
          <ac:spMkLst>
            <pc:docMk/>
            <pc:sldMk cId="2143892285" sldId="257"/>
            <ac:spMk id="13" creationId="{9DE20E05-EDFF-8C48-81FB-3FC7D9946A48}"/>
          </ac:spMkLst>
        </pc:spChg>
        <pc:spChg chg="mod">
          <ac:chgData name="Melanie Crisfield" userId="310965ed-830e-4ddf-9b28-1d231d799299" providerId="ADAL" clId="{AC9EEA91-84DE-4739-AF36-4FD17A81F975}" dt="2024-05-07T10:34:50.206" v="1" actId="20577"/>
          <ac:spMkLst>
            <pc:docMk/>
            <pc:sldMk cId="2143892285" sldId="257"/>
            <ac:spMk id="14" creationId="{FA12E617-6267-DF47-9F84-F5335E3C7742}"/>
          </ac:spMkLst>
        </pc:spChg>
      </pc:sldChg>
      <pc:sldChg chg="del">
        <pc:chgData name="Melanie Crisfield" userId="310965ed-830e-4ddf-9b28-1d231d799299" providerId="ADAL" clId="{AC9EEA91-84DE-4739-AF36-4FD17A81F975}" dt="2024-05-07T10:34:43.518" v="0" actId="47"/>
        <pc:sldMkLst>
          <pc:docMk/>
          <pc:sldMk cId="4012957328" sldId="283"/>
        </pc:sldMkLst>
      </pc:sldChg>
      <pc:sldChg chg="del">
        <pc:chgData name="Melanie Crisfield" userId="310965ed-830e-4ddf-9b28-1d231d799299" providerId="ADAL" clId="{AC9EEA91-84DE-4739-AF36-4FD17A81F975}" dt="2024-05-07T10:34:43.518" v="0" actId="47"/>
        <pc:sldMkLst>
          <pc:docMk/>
          <pc:sldMk cId="1798165609" sldId="284"/>
        </pc:sldMkLst>
      </pc:sldChg>
      <pc:sldChg chg="del">
        <pc:chgData name="Melanie Crisfield" userId="310965ed-830e-4ddf-9b28-1d231d799299" providerId="ADAL" clId="{AC9EEA91-84DE-4739-AF36-4FD17A81F975}" dt="2024-05-07T10:34:43.518" v="0" actId="47"/>
        <pc:sldMkLst>
          <pc:docMk/>
          <pc:sldMk cId="4148676391" sldId="296"/>
        </pc:sldMkLst>
      </pc:sldChg>
      <pc:sldChg chg="modSp mod ord modNotesTx">
        <pc:chgData name="Melanie Crisfield" userId="310965ed-830e-4ddf-9b28-1d231d799299" providerId="ADAL" clId="{AC9EEA91-84DE-4739-AF36-4FD17A81F975}" dt="2024-05-07T10:38:23.217" v="608" actId="20577"/>
        <pc:sldMkLst>
          <pc:docMk/>
          <pc:sldMk cId="1927051509" sldId="306"/>
        </pc:sldMkLst>
        <pc:spChg chg="mod">
          <ac:chgData name="Melanie Crisfield" userId="310965ed-830e-4ddf-9b28-1d231d799299" providerId="ADAL" clId="{AC9EEA91-84DE-4739-AF36-4FD17A81F975}" dt="2024-05-07T10:38:23.217" v="608" actId="20577"/>
          <ac:spMkLst>
            <pc:docMk/>
            <pc:sldMk cId="1927051509" sldId="306"/>
            <ac:spMk id="4" creationId="{00000000-0000-0000-0000-000000000000}"/>
          </ac:spMkLst>
        </pc:spChg>
        <pc:spChg chg="mod">
          <ac:chgData name="Melanie Crisfield" userId="310965ed-830e-4ddf-9b28-1d231d799299" providerId="ADAL" clId="{AC9EEA91-84DE-4739-AF36-4FD17A81F975}" dt="2024-05-07T10:36:01.789" v="95" actId="20577"/>
          <ac:spMkLst>
            <pc:docMk/>
            <pc:sldMk cId="1927051509" sldId="306"/>
            <ac:spMk id="5" creationId="{00000000-0000-0000-0000-000000000000}"/>
          </ac:spMkLst>
        </pc:spChg>
      </pc:sldChg>
      <pc:sldChg chg="modNotesTx">
        <pc:chgData name="Melanie Crisfield" userId="310965ed-830e-4ddf-9b28-1d231d799299" providerId="ADAL" clId="{AC9EEA91-84DE-4739-AF36-4FD17A81F975}" dt="2024-05-07T10:38:53.814" v="631" actId="20577"/>
        <pc:sldMkLst>
          <pc:docMk/>
          <pc:sldMk cId="2078737141" sldId="318"/>
        </pc:sldMkLst>
      </pc:sldChg>
      <pc:sldChg chg="del">
        <pc:chgData name="Melanie Crisfield" userId="310965ed-830e-4ddf-9b28-1d231d799299" providerId="ADAL" clId="{AC9EEA91-84DE-4739-AF36-4FD17A81F975}" dt="2024-05-07T10:34:43.518" v="0" actId="47"/>
        <pc:sldMkLst>
          <pc:docMk/>
          <pc:sldMk cId="264757944" sldId="356"/>
        </pc:sldMkLst>
      </pc:sldChg>
      <pc:sldChg chg="del">
        <pc:chgData name="Melanie Crisfield" userId="310965ed-830e-4ddf-9b28-1d231d799299" providerId="ADAL" clId="{AC9EEA91-84DE-4739-AF36-4FD17A81F975}" dt="2024-05-07T10:34:43.518" v="0" actId="47"/>
        <pc:sldMkLst>
          <pc:docMk/>
          <pc:sldMk cId="1071768816" sldId="357"/>
        </pc:sldMkLst>
      </pc:sldChg>
      <pc:sldChg chg="del">
        <pc:chgData name="Melanie Crisfield" userId="310965ed-830e-4ddf-9b28-1d231d799299" providerId="ADAL" clId="{AC9EEA91-84DE-4739-AF36-4FD17A81F975}" dt="2024-05-07T10:34:43.518" v="0" actId="47"/>
        <pc:sldMkLst>
          <pc:docMk/>
          <pc:sldMk cId="1564935742" sldId="362"/>
        </pc:sldMkLst>
      </pc:sldChg>
      <pc:sldChg chg="del">
        <pc:chgData name="Melanie Crisfield" userId="310965ed-830e-4ddf-9b28-1d231d799299" providerId="ADAL" clId="{AC9EEA91-84DE-4739-AF36-4FD17A81F975}" dt="2024-05-07T10:34:43.518" v="0" actId="47"/>
        <pc:sldMkLst>
          <pc:docMk/>
          <pc:sldMk cId="3393664151" sldId="363"/>
        </pc:sldMkLst>
      </pc:sldChg>
      <pc:sldChg chg="modNotesTx">
        <pc:chgData name="Melanie Crisfield" userId="310965ed-830e-4ddf-9b28-1d231d799299" providerId="ADAL" clId="{AC9EEA91-84DE-4739-AF36-4FD17A81F975}" dt="2024-05-07T10:39:44.395" v="635" actId="20577"/>
        <pc:sldMkLst>
          <pc:docMk/>
          <pc:sldMk cId="1858767633" sldId="385"/>
        </pc:sldMkLst>
      </pc:sldChg>
      <pc:sldChg chg="modNotesTx">
        <pc:chgData name="Melanie Crisfield" userId="310965ed-830e-4ddf-9b28-1d231d799299" providerId="ADAL" clId="{AC9EEA91-84DE-4739-AF36-4FD17A81F975}" dt="2024-05-07T10:39:25.319" v="634" actId="20577"/>
        <pc:sldMkLst>
          <pc:docMk/>
          <pc:sldMk cId="3336559032" sldId="401"/>
        </pc:sldMkLst>
      </pc:sldChg>
      <pc:sldChg chg="modNotesTx">
        <pc:chgData name="Melanie Crisfield" userId="310965ed-830e-4ddf-9b28-1d231d799299" providerId="ADAL" clId="{AC9EEA91-84DE-4739-AF36-4FD17A81F975}" dt="2024-05-07T10:39:11.026" v="632" actId="20577"/>
        <pc:sldMkLst>
          <pc:docMk/>
          <pc:sldMk cId="292963835" sldId="403"/>
        </pc:sldMkLst>
      </pc:sldChg>
      <pc:sldChg chg="del">
        <pc:chgData name="Melanie Crisfield" userId="310965ed-830e-4ddf-9b28-1d231d799299" providerId="ADAL" clId="{AC9EEA91-84DE-4739-AF36-4FD17A81F975}" dt="2024-05-07T10:34:43.518" v="0" actId="47"/>
        <pc:sldMkLst>
          <pc:docMk/>
          <pc:sldMk cId="1787989270" sldId="406"/>
        </pc:sldMkLst>
      </pc:sldChg>
      <pc:sldChg chg="del">
        <pc:chgData name="Melanie Crisfield" userId="310965ed-830e-4ddf-9b28-1d231d799299" providerId="ADAL" clId="{AC9EEA91-84DE-4739-AF36-4FD17A81F975}" dt="2024-05-07T10:34:43.518" v="0" actId="47"/>
        <pc:sldMkLst>
          <pc:docMk/>
          <pc:sldMk cId="3468818657" sldId="407"/>
        </pc:sldMkLst>
      </pc:sldChg>
      <pc:sldChg chg="del">
        <pc:chgData name="Melanie Crisfield" userId="310965ed-830e-4ddf-9b28-1d231d799299" providerId="ADAL" clId="{AC9EEA91-84DE-4739-AF36-4FD17A81F975}" dt="2024-05-07T10:34:43.518" v="0" actId="47"/>
        <pc:sldMkLst>
          <pc:docMk/>
          <pc:sldMk cId="852299538" sldId="408"/>
        </pc:sldMkLst>
      </pc:sldChg>
      <pc:sldChg chg="del">
        <pc:chgData name="Melanie Crisfield" userId="310965ed-830e-4ddf-9b28-1d231d799299" providerId="ADAL" clId="{AC9EEA91-84DE-4739-AF36-4FD17A81F975}" dt="2024-05-07T10:34:43.518" v="0" actId="47"/>
        <pc:sldMkLst>
          <pc:docMk/>
          <pc:sldMk cId="876967984" sldId="411"/>
        </pc:sldMkLst>
      </pc:sldChg>
      <pc:sldChg chg="del">
        <pc:chgData name="Melanie Crisfield" userId="310965ed-830e-4ddf-9b28-1d231d799299" providerId="ADAL" clId="{AC9EEA91-84DE-4739-AF36-4FD17A81F975}" dt="2024-05-07T10:39:15.382" v="633" actId="47"/>
        <pc:sldMkLst>
          <pc:docMk/>
          <pc:sldMk cId="4110501989" sldId="412"/>
        </pc:sldMkLst>
      </pc:sldChg>
      <pc:sldChg chg="add del modNotesTx">
        <pc:chgData name="Melanie Crisfield" userId="310965ed-830e-4ddf-9b28-1d231d799299" providerId="ADAL" clId="{AC9EEA91-84DE-4739-AF36-4FD17A81F975}" dt="2024-05-07T10:35:50.494" v="66"/>
        <pc:sldMkLst>
          <pc:docMk/>
          <pc:sldMk cId="39568635" sldId="413"/>
        </pc:sldMkLst>
      </pc:sldChg>
      <pc:sldChg chg="add modNotesTx">
        <pc:chgData name="Melanie Crisfield" userId="310965ed-830e-4ddf-9b28-1d231d799299" providerId="ADAL" clId="{AC9EEA91-84DE-4739-AF36-4FD17A81F975}" dt="2024-05-07T10:38:32.101" v="609" actId="20577"/>
        <pc:sldMkLst>
          <pc:docMk/>
          <pc:sldMk cId="229422339" sldId="413"/>
        </pc:sldMkLst>
      </pc:sldChg>
    </pc:docChg>
  </pc:docChgLst>
  <pc:docChgLst>
    <pc:chgData name="Melanie Crisfield" userId="310965ed-830e-4ddf-9b28-1d231d799299" providerId="ADAL" clId="{D20333F9-3F0B-4D26-831F-FCDCA702305E}"/>
    <pc:docChg chg="modSld">
      <pc:chgData name="Melanie Crisfield" userId="310965ed-830e-4ddf-9b28-1d231d799299" providerId="ADAL" clId="{D20333F9-3F0B-4D26-831F-FCDCA702305E}" dt="2024-05-07T10:28:23.964" v="101" actId="20577"/>
      <pc:docMkLst>
        <pc:docMk/>
      </pc:docMkLst>
      <pc:sldChg chg="modSp mod">
        <pc:chgData name="Melanie Crisfield" userId="310965ed-830e-4ddf-9b28-1d231d799299" providerId="ADAL" clId="{D20333F9-3F0B-4D26-831F-FCDCA702305E}" dt="2024-05-07T10:26:08.074" v="54" actId="20577"/>
        <pc:sldMkLst>
          <pc:docMk/>
          <pc:sldMk cId="1101059338" sldId="323"/>
        </pc:sldMkLst>
        <pc:spChg chg="mod">
          <ac:chgData name="Melanie Crisfield" userId="310965ed-830e-4ddf-9b28-1d231d799299" providerId="ADAL" clId="{D20333F9-3F0B-4D26-831F-FCDCA702305E}" dt="2024-05-07T10:26:08.074" v="54" actId="20577"/>
          <ac:spMkLst>
            <pc:docMk/>
            <pc:sldMk cId="1101059338" sldId="323"/>
            <ac:spMk id="4" creationId="{00000000-0000-0000-0000-000000000000}"/>
          </ac:spMkLst>
        </pc:spChg>
      </pc:sldChg>
      <pc:sldChg chg="modSp mod">
        <pc:chgData name="Melanie Crisfield" userId="310965ed-830e-4ddf-9b28-1d231d799299" providerId="ADAL" clId="{D20333F9-3F0B-4D26-831F-FCDCA702305E}" dt="2024-05-07T10:27:49.900" v="93" actId="20577"/>
        <pc:sldMkLst>
          <pc:docMk/>
          <pc:sldMk cId="627779722" sldId="324"/>
        </pc:sldMkLst>
        <pc:spChg chg="mod">
          <ac:chgData name="Melanie Crisfield" userId="310965ed-830e-4ddf-9b28-1d231d799299" providerId="ADAL" clId="{D20333F9-3F0B-4D26-831F-FCDCA702305E}" dt="2024-05-07T10:27:49.900" v="93" actId="20577"/>
          <ac:spMkLst>
            <pc:docMk/>
            <pc:sldMk cId="627779722" sldId="324"/>
            <ac:spMk id="3" creationId="{00000000-0000-0000-0000-000000000000}"/>
          </ac:spMkLst>
        </pc:spChg>
      </pc:sldChg>
      <pc:sldChg chg="modSp mod">
        <pc:chgData name="Melanie Crisfield" userId="310965ed-830e-4ddf-9b28-1d231d799299" providerId="ADAL" clId="{D20333F9-3F0B-4D26-831F-FCDCA702305E}" dt="2024-05-07T10:18:23.628" v="50" actId="20577"/>
        <pc:sldMkLst>
          <pc:docMk/>
          <pc:sldMk cId="306372260" sldId="383"/>
        </pc:sldMkLst>
        <pc:spChg chg="mod">
          <ac:chgData name="Melanie Crisfield" userId="310965ed-830e-4ddf-9b28-1d231d799299" providerId="ADAL" clId="{D20333F9-3F0B-4D26-831F-FCDCA702305E}" dt="2024-05-07T10:18:10.179" v="41" actId="20577"/>
          <ac:spMkLst>
            <pc:docMk/>
            <pc:sldMk cId="306372260" sldId="383"/>
            <ac:spMk id="2" creationId="{00000000-0000-0000-0000-000000000000}"/>
          </ac:spMkLst>
        </pc:spChg>
        <pc:spChg chg="mod">
          <ac:chgData name="Melanie Crisfield" userId="310965ed-830e-4ddf-9b28-1d231d799299" providerId="ADAL" clId="{D20333F9-3F0B-4D26-831F-FCDCA702305E}" dt="2024-05-07T10:18:23.628" v="50" actId="20577"/>
          <ac:spMkLst>
            <pc:docMk/>
            <pc:sldMk cId="306372260" sldId="383"/>
            <ac:spMk id="3" creationId="{00000000-0000-0000-0000-000000000000}"/>
          </ac:spMkLst>
        </pc:spChg>
      </pc:sldChg>
      <pc:sldChg chg="modSp mod">
        <pc:chgData name="Melanie Crisfield" userId="310965ed-830e-4ddf-9b28-1d231d799299" providerId="ADAL" clId="{D20333F9-3F0B-4D26-831F-FCDCA702305E}" dt="2024-05-07T10:28:10.571" v="98" actId="20577"/>
        <pc:sldMkLst>
          <pc:docMk/>
          <pc:sldMk cId="1858767633" sldId="385"/>
        </pc:sldMkLst>
        <pc:spChg chg="mod">
          <ac:chgData name="Melanie Crisfield" userId="310965ed-830e-4ddf-9b28-1d231d799299" providerId="ADAL" clId="{D20333F9-3F0B-4D26-831F-FCDCA702305E}" dt="2024-05-07T10:28:10.571" v="98" actId="20577"/>
          <ac:spMkLst>
            <pc:docMk/>
            <pc:sldMk cId="1858767633" sldId="385"/>
            <ac:spMk id="3" creationId="{00000000-0000-0000-0000-000000000000}"/>
          </ac:spMkLst>
        </pc:spChg>
      </pc:sldChg>
      <pc:sldChg chg="modSp mod">
        <pc:chgData name="Melanie Crisfield" userId="310965ed-830e-4ddf-9b28-1d231d799299" providerId="ADAL" clId="{D20333F9-3F0B-4D26-831F-FCDCA702305E}" dt="2024-05-07T10:28:23.964" v="101" actId="20577"/>
        <pc:sldMkLst>
          <pc:docMk/>
          <pc:sldMk cId="1234716844" sldId="405"/>
        </pc:sldMkLst>
        <pc:spChg chg="mod">
          <ac:chgData name="Melanie Crisfield" userId="310965ed-830e-4ddf-9b28-1d231d799299" providerId="ADAL" clId="{D20333F9-3F0B-4D26-831F-FCDCA702305E}" dt="2024-05-07T10:28:23.964" v="101" actId="20577"/>
          <ac:spMkLst>
            <pc:docMk/>
            <pc:sldMk cId="1234716844" sldId="405"/>
            <ac:spMk id="6" creationId="{68E3114B-E5DD-194C-8493-EC60F161D710}"/>
          </ac:spMkLst>
        </pc:spChg>
      </pc:sldChg>
      <pc:sldChg chg="modSp mod">
        <pc:chgData name="Melanie Crisfield" userId="310965ed-830e-4ddf-9b28-1d231d799299" providerId="ADAL" clId="{D20333F9-3F0B-4D26-831F-FCDCA702305E}" dt="2024-05-07T10:27:06.547" v="73" actId="20577"/>
        <pc:sldMkLst>
          <pc:docMk/>
          <pc:sldMk cId="2098820839" sldId="410"/>
        </pc:sldMkLst>
        <pc:spChg chg="mod">
          <ac:chgData name="Melanie Crisfield" userId="310965ed-830e-4ddf-9b28-1d231d799299" providerId="ADAL" clId="{D20333F9-3F0B-4D26-831F-FCDCA702305E}" dt="2024-05-07T10:27:06.547" v="73" actId="20577"/>
          <ac:spMkLst>
            <pc:docMk/>
            <pc:sldMk cId="2098820839" sldId="410"/>
            <ac:spMk id="4" creationId="{00000000-0000-0000-0000-000000000000}"/>
          </ac:spMkLst>
        </pc:spChg>
      </pc:sldChg>
    </pc:docChg>
  </pc:docChgLst>
  <pc:docChgLst>
    <pc:chgData name="Melanie Crisfield" userId="310965ed-830e-4ddf-9b28-1d231d799299" providerId="ADAL" clId="{16A392FC-DF69-4760-933A-9620CC92FA9F}"/>
    <pc:docChg chg="undo custSel addSld delSld modSld">
      <pc:chgData name="Melanie Crisfield" userId="310965ed-830e-4ddf-9b28-1d231d799299" providerId="ADAL" clId="{16A392FC-DF69-4760-933A-9620CC92FA9F}" dt="2024-03-18T14:12:11.530" v="1075"/>
      <pc:docMkLst>
        <pc:docMk/>
      </pc:docMkLst>
      <pc:sldChg chg="addSp modSp mod modAnim chgLayout modNotesTx">
        <pc:chgData name="Melanie Crisfield" userId="310965ed-830e-4ddf-9b28-1d231d799299" providerId="ADAL" clId="{16A392FC-DF69-4760-933A-9620CC92FA9F}" dt="2024-03-18T14:12:11.530" v="1075"/>
        <pc:sldMkLst>
          <pc:docMk/>
          <pc:sldMk cId="4012957328" sldId="283"/>
        </pc:sldMkLst>
        <pc:spChg chg="add mod ord">
          <ac:chgData name="Melanie Crisfield" userId="310965ed-830e-4ddf-9b28-1d231d799299" providerId="ADAL" clId="{16A392FC-DF69-4760-933A-9620CC92FA9F}" dt="2024-03-18T13:17:47.847" v="11" actId="20577"/>
          <ac:spMkLst>
            <pc:docMk/>
            <pc:sldMk cId="4012957328" sldId="283"/>
            <ac:spMk id="2" creationId="{8A413B97-3565-31D4-E392-249C8D4B3AB1}"/>
          </ac:spMkLst>
        </pc:spChg>
        <pc:spChg chg="mod ord">
          <ac:chgData name="Melanie Crisfield" userId="310965ed-830e-4ddf-9b28-1d231d799299" providerId="ADAL" clId="{16A392FC-DF69-4760-933A-9620CC92FA9F}" dt="2024-03-18T13:16:59.359" v="0" actId="700"/>
          <ac:spMkLst>
            <pc:docMk/>
            <pc:sldMk cId="4012957328" sldId="283"/>
            <ac:spMk id="4" creationId="{6B2C280F-0500-6042-8AD3-8718B0765E85}"/>
          </ac:spMkLst>
        </pc:spChg>
        <pc:picChg chg="mod">
          <ac:chgData name="Melanie Crisfield" userId="310965ed-830e-4ddf-9b28-1d231d799299" providerId="ADAL" clId="{16A392FC-DF69-4760-933A-9620CC92FA9F}" dt="2024-03-18T14:09:15.717" v="1074" actId="1076"/>
          <ac:picMkLst>
            <pc:docMk/>
            <pc:sldMk cId="4012957328" sldId="283"/>
            <ac:picMk id="34" creationId="{7D1D200A-81A0-1647-B017-4AE7D8EA6EA6}"/>
          </ac:picMkLst>
        </pc:picChg>
      </pc:sldChg>
      <pc:sldChg chg="modSp mod modNotesTx">
        <pc:chgData name="Melanie Crisfield" userId="310965ed-830e-4ddf-9b28-1d231d799299" providerId="ADAL" clId="{16A392FC-DF69-4760-933A-9620CC92FA9F}" dt="2024-03-18T13:43:52.578" v="576" actId="207"/>
        <pc:sldMkLst>
          <pc:docMk/>
          <pc:sldMk cId="1798165609" sldId="284"/>
        </pc:sldMkLst>
        <pc:spChg chg="mod">
          <ac:chgData name="Melanie Crisfield" userId="310965ed-830e-4ddf-9b28-1d231d799299" providerId="ADAL" clId="{16A392FC-DF69-4760-933A-9620CC92FA9F}" dt="2024-03-18T13:43:52.578" v="576" actId="207"/>
          <ac:spMkLst>
            <pc:docMk/>
            <pc:sldMk cId="1798165609" sldId="284"/>
            <ac:spMk id="2" creationId="{00000000-0000-0000-0000-000000000000}"/>
          </ac:spMkLst>
        </pc:spChg>
        <pc:spChg chg="mod">
          <ac:chgData name="Melanie Crisfield" userId="310965ed-830e-4ddf-9b28-1d231d799299" providerId="ADAL" clId="{16A392FC-DF69-4760-933A-9620CC92FA9F}" dt="2024-03-18T13:43:42.467" v="574" actId="20577"/>
          <ac:spMkLst>
            <pc:docMk/>
            <pc:sldMk cId="1798165609" sldId="284"/>
            <ac:spMk id="3" creationId="{00000000-0000-0000-0000-000000000000}"/>
          </ac:spMkLst>
        </pc:spChg>
        <pc:spChg chg="mod">
          <ac:chgData name="Melanie Crisfield" userId="310965ed-830e-4ddf-9b28-1d231d799299" providerId="ADAL" clId="{16A392FC-DF69-4760-933A-9620CC92FA9F}" dt="2024-03-18T13:42:02.723" v="570" actId="20577"/>
          <ac:spMkLst>
            <pc:docMk/>
            <pc:sldMk cId="1798165609" sldId="284"/>
            <ac:spMk id="4" creationId="{30FFF482-0A9E-D54B-83B7-F7E989EEFCDA}"/>
          </ac:spMkLst>
        </pc:spChg>
      </pc:sldChg>
      <pc:sldChg chg="modSp del">
        <pc:chgData name="Melanie Crisfield" userId="310965ed-830e-4ddf-9b28-1d231d799299" providerId="ADAL" clId="{16A392FC-DF69-4760-933A-9620CC92FA9F}" dt="2024-03-18T13:32:37.987" v="351" actId="47"/>
        <pc:sldMkLst>
          <pc:docMk/>
          <pc:sldMk cId="2664128032" sldId="295"/>
        </pc:sldMkLst>
        <pc:spChg chg="mod">
          <ac:chgData name="Melanie Crisfield" userId="310965ed-830e-4ddf-9b28-1d231d799299" providerId="ADAL" clId="{16A392FC-DF69-4760-933A-9620CC92FA9F}" dt="2024-03-18T13:30:27.776" v="303" actId="115"/>
          <ac:spMkLst>
            <pc:docMk/>
            <pc:sldMk cId="2664128032" sldId="295"/>
            <ac:spMk id="2" creationId="{F62C9986-7E0A-334A-BD4D-8DC9AC8828A7}"/>
          </ac:spMkLst>
        </pc:spChg>
      </pc:sldChg>
      <pc:sldChg chg="modSp add del mod modAnim">
        <pc:chgData name="Melanie Crisfield" userId="310965ed-830e-4ddf-9b28-1d231d799299" providerId="ADAL" clId="{16A392FC-DF69-4760-933A-9620CC92FA9F}" dt="2024-03-18T13:35:15.574" v="380" actId="2696"/>
        <pc:sldMkLst>
          <pc:docMk/>
          <pc:sldMk cId="194108316" sldId="296"/>
        </pc:sldMkLst>
        <pc:spChg chg="mod">
          <ac:chgData name="Melanie Crisfield" userId="310965ed-830e-4ddf-9b28-1d231d799299" providerId="ADAL" clId="{16A392FC-DF69-4760-933A-9620CC92FA9F}" dt="2024-03-18T13:35:06.157" v="378" actId="14100"/>
          <ac:spMkLst>
            <pc:docMk/>
            <pc:sldMk cId="194108316" sldId="296"/>
            <ac:spMk id="3" creationId="{00000000-0000-0000-0000-000000000000}"/>
          </ac:spMkLst>
        </pc:spChg>
      </pc:sldChg>
      <pc:sldChg chg="del">
        <pc:chgData name="Melanie Crisfield" userId="310965ed-830e-4ddf-9b28-1d231d799299" providerId="ADAL" clId="{16A392FC-DF69-4760-933A-9620CC92FA9F}" dt="2024-03-18T13:34:01.417" v="363" actId="2696"/>
        <pc:sldMkLst>
          <pc:docMk/>
          <pc:sldMk cId="1739999339" sldId="296"/>
        </pc:sldMkLst>
      </pc:sldChg>
      <pc:sldChg chg="addSp delSp modSp add mod modNotesTx">
        <pc:chgData name="Melanie Crisfield" userId="310965ed-830e-4ddf-9b28-1d231d799299" providerId="ADAL" clId="{16A392FC-DF69-4760-933A-9620CC92FA9F}" dt="2024-03-18T14:09:07.867" v="1073" actId="962"/>
        <pc:sldMkLst>
          <pc:docMk/>
          <pc:sldMk cId="4148676391" sldId="296"/>
        </pc:sldMkLst>
        <pc:picChg chg="add del mod">
          <ac:chgData name="Melanie Crisfield" userId="310965ed-830e-4ddf-9b28-1d231d799299" providerId="ADAL" clId="{16A392FC-DF69-4760-933A-9620CC92FA9F}" dt="2024-03-18T14:08:07.367" v="1067" actId="478"/>
          <ac:picMkLst>
            <pc:docMk/>
            <pc:sldMk cId="4148676391" sldId="296"/>
            <ac:picMk id="4" creationId="{7F72C4B3-E4DC-3AD8-18DD-67F0643AB3A0}"/>
          </ac:picMkLst>
        </pc:picChg>
        <pc:picChg chg="add mod">
          <ac:chgData name="Melanie Crisfield" userId="310965ed-830e-4ddf-9b28-1d231d799299" providerId="ADAL" clId="{16A392FC-DF69-4760-933A-9620CC92FA9F}" dt="2024-03-18T14:09:07.867" v="1073" actId="962"/>
          <ac:picMkLst>
            <pc:docMk/>
            <pc:sldMk cId="4148676391" sldId="296"/>
            <ac:picMk id="7" creationId="{049C9E50-5BDC-5E9C-8217-D14983AC0F7F}"/>
          </ac:picMkLst>
        </pc:picChg>
      </pc:sldChg>
      <pc:sldChg chg="delSp modSp mod">
        <pc:chgData name="Melanie Crisfield" userId="310965ed-830e-4ddf-9b28-1d231d799299" providerId="ADAL" clId="{16A392FC-DF69-4760-933A-9620CC92FA9F}" dt="2024-03-18T14:05:01.502" v="1013" actId="20577"/>
        <pc:sldMkLst>
          <pc:docMk/>
          <pc:sldMk cId="1927051509" sldId="306"/>
        </pc:sldMkLst>
        <pc:spChg chg="mod">
          <ac:chgData name="Melanie Crisfield" userId="310965ed-830e-4ddf-9b28-1d231d799299" providerId="ADAL" clId="{16A392FC-DF69-4760-933A-9620CC92FA9F}" dt="2024-03-18T14:04:03.350" v="999" actId="20577"/>
          <ac:spMkLst>
            <pc:docMk/>
            <pc:sldMk cId="1927051509" sldId="306"/>
            <ac:spMk id="4" creationId="{00000000-0000-0000-0000-000000000000}"/>
          </ac:spMkLst>
        </pc:spChg>
        <pc:spChg chg="mod">
          <ac:chgData name="Melanie Crisfield" userId="310965ed-830e-4ddf-9b28-1d231d799299" providerId="ADAL" clId="{16A392FC-DF69-4760-933A-9620CC92FA9F}" dt="2024-03-18T14:05:01.502" v="1013" actId="20577"/>
          <ac:spMkLst>
            <pc:docMk/>
            <pc:sldMk cId="1927051509" sldId="306"/>
            <ac:spMk id="5" creationId="{00000000-0000-0000-0000-000000000000}"/>
          </ac:spMkLst>
        </pc:spChg>
        <pc:spChg chg="del mod">
          <ac:chgData name="Melanie Crisfield" userId="310965ed-830e-4ddf-9b28-1d231d799299" providerId="ADAL" clId="{16A392FC-DF69-4760-933A-9620CC92FA9F}" dt="2024-03-18T14:03:07.325" v="974" actId="478"/>
          <ac:spMkLst>
            <pc:docMk/>
            <pc:sldMk cId="1927051509" sldId="306"/>
            <ac:spMk id="7" creationId="{00000000-0000-0000-0000-000000000000}"/>
          </ac:spMkLst>
        </pc:spChg>
      </pc:sldChg>
      <pc:sldChg chg="delSp modSp mod">
        <pc:chgData name="Melanie Crisfield" userId="310965ed-830e-4ddf-9b28-1d231d799299" providerId="ADAL" clId="{16A392FC-DF69-4760-933A-9620CC92FA9F}" dt="2024-03-18T14:04:25.470" v="1006" actId="1076"/>
        <pc:sldMkLst>
          <pc:docMk/>
          <pc:sldMk cId="2696663507" sldId="310"/>
        </pc:sldMkLst>
        <pc:spChg chg="mod">
          <ac:chgData name="Melanie Crisfield" userId="310965ed-830e-4ddf-9b28-1d231d799299" providerId="ADAL" clId="{16A392FC-DF69-4760-933A-9620CC92FA9F}" dt="2024-03-18T14:04:25.470" v="1006" actId="1076"/>
          <ac:spMkLst>
            <pc:docMk/>
            <pc:sldMk cId="2696663507" sldId="310"/>
            <ac:spMk id="4" creationId="{00000000-0000-0000-0000-000000000000}"/>
          </ac:spMkLst>
        </pc:spChg>
        <pc:spChg chg="mod">
          <ac:chgData name="Melanie Crisfield" userId="310965ed-830e-4ddf-9b28-1d231d799299" providerId="ADAL" clId="{16A392FC-DF69-4760-933A-9620CC92FA9F}" dt="2024-03-18T13:44:30.243" v="578" actId="14100"/>
          <ac:spMkLst>
            <pc:docMk/>
            <pc:sldMk cId="2696663507" sldId="310"/>
            <ac:spMk id="5" creationId="{00000000-0000-0000-0000-000000000000}"/>
          </ac:spMkLst>
        </pc:spChg>
        <pc:spChg chg="del">
          <ac:chgData name="Melanie Crisfield" userId="310965ed-830e-4ddf-9b28-1d231d799299" providerId="ADAL" clId="{16A392FC-DF69-4760-933A-9620CC92FA9F}" dt="2024-03-18T13:32:57.992" v="352" actId="478"/>
          <ac:spMkLst>
            <pc:docMk/>
            <pc:sldMk cId="2696663507" sldId="310"/>
            <ac:spMk id="7" creationId="{F4FCA695-44FD-5D41-9BB3-48F5BFF7FCEE}"/>
          </ac:spMkLst>
        </pc:spChg>
      </pc:sldChg>
      <pc:sldChg chg="delSp modSp mod">
        <pc:chgData name="Melanie Crisfield" userId="310965ed-830e-4ddf-9b28-1d231d799299" providerId="ADAL" clId="{16A392FC-DF69-4760-933A-9620CC92FA9F}" dt="2024-03-18T13:47:16.981" v="651" actId="20577"/>
        <pc:sldMkLst>
          <pc:docMk/>
          <pc:sldMk cId="2078737141" sldId="318"/>
        </pc:sldMkLst>
        <pc:spChg chg="mod">
          <ac:chgData name="Melanie Crisfield" userId="310965ed-830e-4ddf-9b28-1d231d799299" providerId="ADAL" clId="{16A392FC-DF69-4760-933A-9620CC92FA9F}" dt="2024-03-18T13:47:16.981" v="651" actId="20577"/>
          <ac:spMkLst>
            <pc:docMk/>
            <pc:sldMk cId="2078737141" sldId="318"/>
            <ac:spMk id="6" creationId="{00000000-0000-0000-0000-000000000000}"/>
          </ac:spMkLst>
        </pc:spChg>
        <pc:spChg chg="del">
          <ac:chgData name="Melanie Crisfield" userId="310965ed-830e-4ddf-9b28-1d231d799299" providerId="ADAL" clId="{16A392FC-DF69-4760-933A-9620CC92FA9F}" dt="2024-03-18T13:33:01.827" v="353" actId="478"/>
          <ac:spMkLst>
            <pc:docMk/>
            <pc:sldMk cId="2078737141" sldId="318"/>
            <ac:spMk id="9" creationId="{FED82139-A277-4349-A60D-BEEEB7EF0494}"/>
          </ac:spMkLst>
        </pc:spChg>
      </pc:sldChg>
      <pc:sldChg chg="delSp mod">
        <pc:chgData name="Melanie Crisfield" userId="310965ed-830e-4ddf-9b28-1d231d799299" providerId="ADAL" clId="{16A392FC-DF69-4760-933A-9620CC92FA9F}" dt="2024-03-18T13:33:04.960" v="354" actId="478"/>
        <pc:sldMkLst>
          <pc:docMk/>
          <pc:sldMk cId="1101059338" sldId="323"/>
        </pc:sldMkLst>
        <pc:spChg chg="del">
          <ac:chgData name="Melanie Crisfield" userId="310965ed-830e-4ddf-9b28-1d231d799299" providerId="ADAL" clId="{16A392FC-DF69-4760-933A-9620CC92FA9F}" dt="2024-03-18T13:33:04.960" v="354" actId="478"/>
          <ac:spMkLst>
            <pc:docMk/>
            <pc:sldMk cId="1101059338" sldId="323"/>
            <ac:spMk id="6" creationId="{AE897A39-415A-694B-A41D-EDD7D19FDA0A}"/>
          </ac:spMkLst>
        </pc:spChg>
      </pc:sldChg>
      <pc:sldChg chg="delSp mod">
        <pc:chgData name="Melanie Crisfield" userId="310965ed-830e-4ddf-9b28-1d231d799299" providerId="ADAL" clId="{16A392FC-DF69-4760-933A-9620CC92FA9F}" dt="2024-03-18T13:33:46.597" v="360" actId="478"/>
        <pc:sldMkLst>
          <pc:docMk/>
          <pc:sldMk cId="627779722" sldId="324"/>
        </pc:sldMkLst>
        <pc:spChg chg="del">
          <ac:chgData name="Melanie Crisfield" userId="310965ed-830e-4ddf-9b28-1d231d799299" providerId="ADAL" clId="{16A392FC-DF69-4760-933A-9620CC92FA9F}" dt="2024-03-18T13:33:46.597" v="360" actId="478"/>
          <ac:spMkLst>
            <pc:docMk/>
            <pc:sldMk cId="627779722" sldId="324"/>
            <ac:spMk id="5" creationId="{BEBFF3D7-2F51-304B-A9BA-BA8F111D4E08}"/>
          </ac:spMkLst>
        </pc:spChg>
      </pc:sldChg>
      <pc:sldChg chg="del">
        <pc:chgData name="Melanie Crisfield" userId="310965ed-830e-4ddf-9b28-1d231d799299" providerId="ADAL" clId="{16A392FC-DF69-4760-933A-9620CC92FA9F}" dt="2024-03-18T13:33:32.863" v="356" actId="47"/>
        <pc:sldMkLst>
          <pc:docMk/>
          <pc:sldMk cId="2696952136" sldId="336"/>
        </pc:sldMkLst>
      </pc:sldChg>
      <pc:sldChg chg="del">
        <pc:chgData name="Melanie Crisfield" userId="310965ed-830e-4ddf-9b28-1d231d799299" providerId="ADAL" clId="{16A392FC-DF69-4760-933A-9620CC92FA9F}" dt="2024-03-18T13:33:32.863" v="356" actId="47"/>
        <pc:sldMkLst>
          <pc:docMk/>
          <pc:sldMk cId="1558434924" sldId="339"/>
        </pc:sldMkLst>
      </pc:sldChg>
      <pc:sldChg chg="del">
        <pc:chgData name="Melanie Crisfield" userId="310965ed-830e-4ddf-9b28-1d231d799299" providerId="ADAL" clId="{16A392FC-DF69-4760-933A-9620CC92FA9F}" dt="2024-03-18T13:33:32.863" v="356" actId="47"/>
        <pc:sldMkLst>
          <pc:docMk/>
          <pc:sldMk cId="445023684" sldId="354"/>
        </pc:sldMkLst>
      </pc:sldChg>
      <pc:sldChg chg="del">
        <pc:chgData name="Melanie Crisfield" userId="310965ed-830e-4ddf-9b28-1d231d799299" providerId="ADAL" clId="{16A392FC-DF69-4760-933A-9620CC92FA9F}" dt="2024-03-18T13:33:32.863" v="356" actId="47"/>
        <pc:sldMkLst>
          <pc:docMk/>
          <pc:sldMk cId="2450321004" sldId="355"/>
        </pc:sldMkLst>
      </pc:sldChg>
      <pc:sldChg chg="addSp modSp mod modAnim modNotesTx">
        <pc:chgData name="Melanie Crisfield" userId="310965ed-830e-4ddf-9b28-1d231d799299" providerId="ADAL" clId="{16A392FC-DF69-4760-933A-9620CC92FA9F}" dt="2024-03-18T14:07:27.293" v="1061" actId="14100"/>
        <pc:sldMkLst>
          <pc:docMk/>
          <pc:sldMk cId="264757944" sldId="356"/>
        </pc:sldMkLst>
        <pc:spChg chg="mod">
          <ac:chgData name="Melanie Crisfield" userId="310965ed-830e-4ddf-9b28-1d231d799299" providerId="ADAL" clId="{16A392FC-DF69-4760-933A-9620CC92FA9F}" dt="2024-03-18T13:36:22.984" v="440" actId="207"/>
          <ac:spMkLst>
            <pc:docMk/>
            <pc:sldMk cId="264757944" sldId="356"/>
            <ac:spMk id="2" creationId="{D56E42F4-038F-5149-9FF2-4F1283130A95}"/>
          </ac:spMkLst>
        </pc:spChg>
        <pc:spChg chg="mod">
          <ac:chgData name="Melanie Crisfield" userId="310965ed-830e-4ddf-9b28-1d231d799299" providerId="ADAL" clId="{16A392FC-DF69-4760-933A-9620CC92FA9F}" dt="2024-03-18T14:07:27.293" v="1061" actId="14100"/>
          <ac:spMkLst>
            <pc:docMk/>
            <pc:sldMk cId="264757944" sldId="356"/>
            <ac:spMk id="3" creationId="{AF175F71-9689-E74A-8D92-E6AEAD55804A}"/>
          </ac:spMkLst>
        </pc:spChg>
        <pc:picChg chg="add mod">
          <ac:chgData name="Melanie Crisfield" userId="310965ed-830e-4ddf-9b28-1d231d799299" providerId="ADAL" clId="{16A392FC-DF69-4760-933A-9620CC92FA9F}" dt="2024-03-18T14:07:24.564" v="1060" actId="1076"/>
          <ac:picMkLst>
            <pc:docMk/>
            <pc:sldMk cId="264757944" sldId="356"/>
            <ac:picMk id="5" creationId="{49305AFE-540E-3824-830D-855B31B0FD10}"/>
          </ac:picMkLst>
        </pc:picChg>
      </pc:sldChg>
      <pc:sldChg chg="addSp modSp mod modAnim modNotesTx">
        <pc:chgData name="Melanie Crisfield" userId="310965ed-830e-4ddf-9b28-1d231d799299" providerId="ADAL" clId="{16A392FC-DF69-4760-933A-9620CC92FA9F}" dt="2024-03-18T13:35:30.355" v="383" actId="20577"/>
        <pc:sldMkLst>
          <pc:docMk/>
          <pc:sldMk cId="1071768816" sldId="357"/>
        </pc:sldMkLst>
        <pc:spChg chg="add mod ord">
          <ac:chgData name="Melanie Crisfield" userId="310965ed-830e-4ddf-9b28-1d231d799299" providerId="ADAL" clId="{16A392FC-DF69-4760-933A-9620CC92FA9F}" dt="2024-03-18T13:22:42.913" v="126" actId="164"/>
          <ac:spMkLst>
            <pc:docMk/>
            <pc:sldMk cId="1071768816" sldId="357"/>
            <ac:spMk id="2" creationId="{58DCE4DC-3BCD-0746-7934-EF6ADD10C144}"/>
          </ac:spMkLst>
        </pc:spChg>
        <pc:spChg chg="add mod ord">
          <ac:chgData name="Melanie Crisfield" userId="310965ed-830e-4ddf-9b28-1d231d799299" providerId="ADAL" clId="{16A392FC-DF69-4760-933A-9620CC92FA9F}" dt="2024-03-18T13:22:50.305" v="127" actId="164"/>
          <ac:spMkLst>
            <pc:docMk/>
            <pc:sldMk cId="1071768816" sldId="357"/>
            <ac:spMk id="3" creationId="{89D57056-AD65-0D8D-F2AF-383999933284}"/>
          </ac:spMkLst>
        </pc:spChg>
        <pc:spChg chg="mod">
          <ac:chgData name="Melanie Crisfield" userId="310965ed-830e-4ddf-9b28-1d231d799299" providerId="ADAL" clId="{16A392FC-DF69-4760-933A-9620CC92FA9F}" dt="2024-03-18T13:26:56.991" v="212" actId="1038"/>
          <ac:spMkLst>
            <pc:docMk/>
            <pc:sldMk cId="1071768816" sldId="357"/>
            <ac:spMk id="4" creationId="{8DDEEDCD-E770-C643-98EB-67D850754FF1}"/>
          </ac:spMkLst>
        </pc:spChg>
        <pc:spChg chg="mod">
          <ac:chgData name="Melanie Crisfield" userId="310965ed-830e-4ddf-9b28-1d231d799299" providerId="ADAL" clId="{16A392FC-DF69-4760-933A-9620CC92FA9F}" dt="2024-03-18T13:23:08.869" v="134" actId="1035"/>
          <ac:spMkLst>
            <pc:docMk/>
            <pc:sldMk cId="1071768816" sldId="357"/>
            <ac:spMk id="5" creationId="{D06F644B-8229-FA47-A44E-9D4ACA5CA175}"/>
          </ac:spMkLst>
        </pc:spChg>
        <pc:spChg chg="mod">
          <ac:chgData name="Melanie Crisfield" userId="310965ed-830e-4ddf-9b28-1d231d799299" providerId="ADAL" clId="{16A392FC-DF69-4760-933A-9620CC92FA9F}" dt="2024-03-18T13:25:09.444" v="176" actId="164"/>
          <ac:spMkLst>
            <pc:docMk/>
            <pc:sldMk cId="1071768816" sldId="357"/>
            <ac:spMk id="6" creationId="{398DCD0F-F206-5440-AB59-10A374F4D6EA}"/>
          </ac:spMkLst>
        </pc:spChg>
        <pc:spChg chg="mod">
          <ac:chgData name="Melanie Crisfield" userId="310965ed-830e-4ddf-9b28-1d231d799299" providerId="ADAL" clId="{16A392FC-DF69-4760-933A-9620CC92FA9F}" dt="2024-03-18T13:25:40.139" v="189" actId="164"/>
          <ac:spMkLst>
            <pc:docMk/>
            <pc:sldMk cId="1071768816" sldId="357"/>
            <ac:spMk id="7" creationId="{A9F5FC72-7DC2-FE40-80B4-77AA4A9E28CE}"/>
          </ac:spMkLst>
        </pc:spChg>
        <pc:spChg chg="mod">
          <ac:chgData name="Melanie Crisfield" userId="310965ed-830e-4ddf-9b28-1d231d799299" providerId="ADAL" clId="{16A392FC-DF69-4760-933A-9620CC92FA9F}" dt="2024-03-18T13:22:50.305" v="127" actId="164"/>
          <ac:spMkLst>
            <pc:docMk/>
            <pc:sldMk cId="1071768816" sldId="357"/>
            <ac:spMk id="8" creationId="{FB335BF2-113E-5243-A31E-26190990B1BC}"/>
          </ac:spMkLst>
        </pc:spChg>
        <pc:spChg chg="mod">
          <ac:chgData name="Melanie Crisfield" userId="310965ed-830e-4ddf-9b28-1d231d799299" providerId="ADAL" clId="{16A392FC-DF69-4760-933A-9620CC92FA9F}" dt="2024-03-18T13:24:47.298" v="166" actId="164"/>
          <ac:spMkLst>
            <pc:docMk/>
            <pc:sldMk cId="1071768816" sldId="357"/>
            <ac:spMk id="9" creationId="{90001E11-55F6-E247-9213-1C648D3E8AC0}"/>
          </ac:spMkLst>
        </pc:spChg>
        <pc:spChg chg="mod">
          <ac:chgData name="Melanie Crisfield" userId="310965ed-830e-4ddf-9b28-1d231d799299" providerId="ADAL" clId="{16A392FC-DF69-4760-933A-9620CC92FA9F}" dt="2024-03-18T13:24:00.293" v="148" actId="164"/>
          <ac:spMkLst>
            <pc:docMk/>
            <pc:sldMk cId="1071768816" sldId="357"/>
            <ac:spMk id="10" creationId="{0A97143E-7B50-444F-8A5D-E3A71286A368}"/>
          </ac:spMkLst>
        </pc:spChg>
        <pc:spChg chg="mod">
          <ac:chgData name="Melanie Crisfield" userId="310965ed-830e-4ddf-9b28-1d231d799299" providerId="ADAL" clId="{16A392FC-DF69-4760-933A-9620CC92FA9F}" dt="2024-03-18T13:23:35.090" v="140" actId="1038"/>
          <ac:spMkLst>
            <pc:docMk/>
            <pc:sldMk cId="1071768816" sldId="357"/>
            <ac:spMk id="11" creationId="{CC213C00-51AA-F54A-A5C0-AFB0B1E0CA91}"/>
          </ac:spMkLst>
        </pc:spChg>
        <pc:spChg chg="mod">
          <ac:chgData name="Melanie Crisfield" userId="310965ed-830e-4ddf-9b28-1d231d799299" providerId="ADAL" clId="{16A392FC-DF69-4760-933A-9620CC92FA9F}" dt="2024-03-18T13:26:42.628" v="207" actId="164"/>
          <ac:spMkLst>
            <pc:docMk/>
            <pc:sldMk cId="1071768816" sldId="357"/>
            <ac:spMk id="12" creationId="{EE02F780-B2D4-E344-BA19-5A65C845ABC8}"/>
          </ac:spMkLst>
        </pc:spChg>
        <pc:spChg chg="mod">
          <ac:chgData name="Melanie Crisfield" userId="310965ed-830e-4ddf-9b28-1d231d799299" providerId="ADAL" clId="{16A392FC-DF69-4760-933A-9620CC92FA9F}" dt="2024-03-18T13:20:58.695" v="67" actId="14100"/>
          <ac:spMkLst>
            <pc:docMk/>
            <pc:sldMk cId="1071768816" sldId="357"/>
            <ac:spMk id="14" creationId="{820056ED-E4DD-FB47-ADD2-298CA8608207}"/>
          </ac:spMkLst>
        </pc:spChg>
        <pc:spChg chg="add mod ord">
          <ac:chgData name="Melanie Crisfield" userId="310965ed-830e-4ddf-9b28-1d231d799299" providerId="ADAL" clId="{16A392FC-DF69-4760-933A-9620CC92FA9F}" dt="2024-03-18T13:23:05.608" v="132" actId="164"/>
          <ac:spMkLst>
            <pc:docMk/>
            <pc:sldMk cId="1071768816" sldId="357"/>
            <ac:spMk id="16" creationId="{B2094BCB-B4DF-759E-B988-B7C0328D9DD5}"/>
          </ac:spMkLst>
        </pc:spChg>
        <pc:spChg chg="add mod ord">
          <ac:chgData name="Melanie Crisfield" userId="310965ed-830e-4ddf-9b28-1d231d799299" providerId="ADAL" clId="{16A392FC-DF69-4760-933A-9620CC92FA9F}" dt="2024-03-18T13:23:30.024" v="138" actId="164"/>
          <ac:spMkLst>
            <pc:docMk/>
            <pc:sldMk cId="1071768816" sldId="357"/>
            <ac:spMk id="18" creationId="{6B54AD36-634E-79D9-0590-D99F7AE76AB7}"/>
          </ac:spMkLst>
        </pc:spChg>
        <pc:spChg chg="add mod ord">
          <ac:chgData name="Melanie Crisfield" userId="310965ed-830e-4ddf-9b28-1d231d799299" providerId="ADAL" clId="{16A392FC-DF69-4760-933A-9620CC92FA9F}" dt="2024-03-18T13:24:00.293" v="148" actId="164"/>
          <ac:spMkLst>
            <pc:docMk/>
            <pc:sldMk cId="1071768816" sldId="357"/>
            <ac:spMk id="20" creationId="{DB5EB93D-9530-50F7-17DA-C5BB8ECF2CA3}"/>
          </ac:spMkLst>
        </pc:spChg>
        <pc:spChg chg="add mod ord">
          <ac:chgData name="Melanie Crisfield" userId="310965ed-830e-4ddf-9b28-1d231d799299" providerId="ADAL" clId="{16A392FC-DF69-4760-933A-9620CC92FA9F}" dt="2024-03-18T13:24:47.298" v="166" actId="164"/>
          <ac:spMkLst>
            <pc:docMk/>
            <pc:sldMk cId="1071768816" sldId="357"/>
            <ac:spMk id="22" creationId="{A34BA48C-78A0-7F0B-EEDF-6D4D07720D21}"/>
          </ac:spMkLst>
        </pc:spChg>
        <pc:spChg chg="mod">
          <ac:chgData name="Melanie Crisfield" userId="310965ed-830e-4ddf-9b28-1d231d799299" providerId="ADAL" clId="{16A392FC-DF69-4760-933A-9620CC92FA9F}" dt="2024-03-18T13:22:42.913" v="126" actId="164"/>
          <ac:spMkLst>
            <pc:docMk/>
            <pc:sldMk cId="1071768816" sldId="357"/>
            <ac:spMk id="24" creationId="{A9A24AE5-6144-D843-B2EC-7B68BDF4D1FD}"/>
          </ac:spMkLst>
        </pc:spChg>
        <pc:spChg chg="add mod ord">
          <ac:chgData name="Melanie Crisfield" userId="310965ed-830e-4ddf-9b28-1d231d799299" providerId="ADAL" clId="{16A392FC-DF69-4760-933A-9620CC92FA9F}" dt="2024-03-18T13:25:09.444" v="176" actId="164"/>
          <ac:spMkLst>
            <pc:docMk/>
            <pc:sldMk cId="1071768816" sldId="357"/>
            <ac:spMk id="25" creationId="{78DF732A-3B75-027B-B2A6-643E23D24AE8}"/>
          </ac:spMkLst>
        </pc:spChg>
        <pc:spChg chg="add mod ord">
          <ac:chgData name="Melanie Crisfield" userId="310965ed-830e-4ddf-9b28-1d231d799299" providerId="ADAL" clId="{16A392FC-DF69-4760-933A-9620CC92FA9F}" dt="2024-03-18T13:25:40.139" v="189" actId="164"/>
          <ac:spMkLst>
            <pc:docMk/>
            <pc:sldMk cId="1071768816" sldId="357"/>
            <ac:spMk id="27" creationId="{7C19B5BB-380F-C9EF-389C-CFBE169D14BF}"/>
          </ac:spMkLst>
        </pc:spChg>
        <pc:spChg chg="add mod ord">
          <ac:chgData name="Melanie Crisfield" userId="310965ed-830e-4ddf-9b28-1d231d799299" providerId="ADAL" clId="{16A392FC-DF69-4760-933A-9620CC92FA9F}" dt="2024-03-18T13:26:19.701" v="201" actId="164"/>
          <ac:spMkLst>
            <pc:docMk/>
            <pc:sldMk cId="1071768816" sldId="357"/>
            <ac:spMk id="29" creationId="{9DE654F7-CB68-660F-3928-111FA5F65EA7}"/>
          </ac:spMkLst>
        </pc:spChg>
        <pc:spChg chg="add mod ord">
          <ac:chgData name="Melanie Crisfield" userId="310965ed-830e-4ddf-9b28-1d231d799299" providerId="ADAL" clId="{16A392FC-DF69-4760-933A-9620CC92FA9F}" dt="2024-03-18T13:26:42.628" v="207" actId="164"/>
          <ac:spMkLst>
            <pc:docMk/>
            <pc:sldMk cId="1071768816" sldId="357"/>
            <ac:spMk id="31" creationId="{4A560A7B-4F9E-06C0-77D9-5A865A18E9BC}"/>
          </ac:spMkLst>
        </pc:spChg>
        <pc:grpChg chg="add mod">
          <ac:chgData name="Melanie Crisfield" userId="310965ed-830e-4ddf-9b28-1d231d799299" providerId="ADAL" clId="{16A392FC-DF69-4760-933A-9620CC92FA9F}" dt="2024-03-18T13:22:42.913" v="126" actId="164"/>
          <ac:grpSpMkLst>
            <pc:docMk/>
            <pc:sldMk cId="1071768816" sldId="357"/>
            <ac:grpSpMk id="13" creationId="{84C4B3FD-9825-250C-A420-0668FB66775C}"/>
          </ac:grpSpMkLst>
        </pc:grpChg>
        <pc:grpChg chg="add mod">
          <ac:chgData name="Melanie Crisfield" userId="310965ed-830e-4ddf-9b28-1d231d799299" providerId="ADAL" clId="{16A392FC-DF69-4760-933A-9620CC92FA9F}" dt="2024-03-18T13:26:50.393" v="209" actId="1076"/>
          <ac:grpSpMkLst>
            <pc:docMk/>
            <pc:sldMk cId="1071768816" sldId="357"/>
            <ac:grpSpMk id="15" creationId="{7B41101E-1AAB-9B2E-893A-3DDA98D8D691}"/>
          </ac:grpSpMkLst>
        </pc:grpChg>
        <pc:grpChg chg="add mod">
          <ac:chgData name="Melanie Crisfield" userId="310965ed-830e-4ddf-9b28-1d231d799299" providerId="ADAL" clId="{16A392FC-DF69-4760-933A-9620CC92FA9F}" dt="2024-03-18T13:23:05.608" v="132" actId="164"/>
          <ac:grpSpMkLst>
            <pc:docMk/>
            <pc:sldMk cId="1071768816" sldId="357"/>
            <ac:grpSpMk id="17" creationId="{4FFF500D-9D93-A53A-ADE7-A67B5F2D05E4}"/>
          </ac:grpSpMkLst>
        </pc:grpChg>
        <pc:grpChg chg="add mod">
          <ac:chgData name="Melanie Crisfield" userId="310965ed-830e-4ddf-9b28-1d231d799299" providerId="ADAL" clId="{16A392FC-DF69-4760-933A-9620CC92FA9F}" dt="2024-03-18T13:23:30.024" v="138" actId="164"/>
          <ac:grpSpMkLst>
            <pc:docMk/>
            <pc:sldMk cId="1071768816" sldId="357"/>
            <ac:grpSpMk id="19" creationId="{78243867-F339-1107-81F5-38EBD826F6F6}"/>
          </ac:grpSpMkLst>
        </pc:grpChg>
        <pc:grpChg chg="add mod">
          <ac:chgData name="Melanie Crisfield" userId="310965ed-830e-4ddf-9b28-1d231d799299" providerId="ADAL" clId="{16A392FC-DF69-4760-933A-9620CC92FA9F}" dt="2024-03-18T13:24:00.293" v="148" actId="164"/>
          <ac:grpSpMkLst>
            <pc:docMk/>
            <pc:sldMk cId="1071768816" sldId="357"/>
            <ac:grpSpMk id="21" creationId="{C63F14D2-41A6-D547-A2A8-A7DCDE6B9EB4}"/>
          </ac:grpSpMkLst>
        </pc:grpChg>
        <pc:grpChg chg="add mod">
          <ac:chgData name="Melanie Crisfield" userId="310965ed-830e-4ddf-9b28-1d231d799299" providerId="ADAL" clId="{16A392FC-DF69-4760-933A-9620CC92FA9F}" dt="2024-03-18T13:24:47.298" v="166" actId="164"/>
          <ac:grpSpMkLst>
            <pc:docMk/>
            <pc:sldMk cId="1071768816" sldId="357"/>
            <ac:grpSpMk id="23" creationId="{F0D54DE1-3934-56CE-1AD8-475289D9EDDA}"/>
          </ac:grpSpMkLst>
        </pc:grpChg>
        <pc:grpChg chg="add mod">
          <ac:chgData name="Melanie Crisfield" userId="310965ed-830e-4ddf-9b28-1d231d799299" providerId="ADAL" clId="{16A392FC-DF69-4760-933A-9620CC92FA9F}" dt="2024-03-18T13:27:01.553" v="213" actId="1076"/>
          <ac:grpSpMkLst>
            <pc:docMk/>
            <pc:sldMk cId="1071768816" sldId="357"/>
            <ac:grpSpMk id="26" creationId="{3C721D45-432D-A525-5664-60DECE21B9B6}"/>
          </ac:grpSpMkLst>
        </pc:grpChg>
        <pc:grpChg chg="add mod">
          <ac:chgData name="Melanie Crisfield" userId="310965ed-830e-4ddf-9b28-1d231d799299" providerId="ADAL" clId="{16A392FC-DF69-4760-933A-9620CC92FA9F}" dt="2024-03-18T13:27:03.043" v="214" actId="1076"/>
          <ac:grpSpMkLst>
            <pc:docMk/>
            <pc:sldMk cId="1071768816" sldId="357"/>
            <ac:grpSpMk id="28" creationId="{631B9CD4-36EF-DD7D-B594-284DF425A3CE}"/>
          </ac:grpSpMkLst>
        </pc:grpChg>
        <pc:grpChg chg="add mod">
          <ac:chgData name="Melanie Crisfield" userId="310965ed-830e-4ddf-9b28-1d231d799299" providerId="ADAL" clId="{16A392FC-DF69-4760-933A-9620CC92FA9F}" dt="2024-03-18T13:26:51.954" v="210" actId="1076"/>
          <ac:grpSpMkLst>
            <pc:docMk/>
            <pc:sldMk cId="1071768816" sldId="357"/>
            <ac:grpSpMk id="30" creationId="{EC272CDE-02A8-0C09-4F31-A6501961E598}"/>
          </ac:grpSpMkLst>
        </pc:grpChg>
        <pc:grpChg chg="add mod">
          <ac:chgData name="Melanie Crisfield" userId="310965ed-830e-4ddf-9b28-1d231d799299" providerId="ADAL" clId="{16A392FC-DF69-4760-933A-9620CC92FA9F}" dt="2024-03-18T13:26:48.305" v="208" actId="1076"/>
          <ac:grpSpMkLst>
            <pc:docMk/>
            <pc:sldMk cId="1071768816" sldId="357"/>
            <ac:grpSpMk id="32" creationId="{406DC636-BA92-4C47-0078-69DF2009981A}"/>
          </ac:grpSpMkLst>
        </pc:grpChg>
      </pc:sldChg>
      <pc:sldChg chg="add">
        <pc:chgData name="Melanie Crisfield" userId="310965ed-830e-4ddf-9b28-1d231d799299" providerId="ADAL" clId="{16A392FC-DF69-4760-933A-9620CC92FA9F}" dt="2024-03-18T13:41:32.252" v="567"/>
        <pc:sldMkLst>
          <pc:docMk/>
          <pc:sldMk cId="1564935742" sldId="362"/>
        </pc:sldMkLst>
      </pc:sldChg>
      <pc:sldChg chg="delSp modSp del mod modAnim">
        <pc:chgData name="Melanie Crisfield" userId="310965ed-830e-4ddf-9b28-1d231d799299" providerId="ADAL" clId="{16A392FC-DF69-4760-933A-9620CC92FA9F}" dt="2024-03-18T13:41:29.608" v="566" actId="2696"/>
        <pc:sldMkLst>
          <pc:docMk/>
          <pc:sldMk cId="2708783337" sldId="362"/>
        </pc:sldMkLst>
        <pc:spChg chg="mod">
          <ac:chgData name="Melanie Crisfield" userId="310965ed-830e-4ddf-9b28-1d231d799299" providerId="ADAL" clId="{16A392FC-DF69-4760-933A-9620CC92FA9F}" dt="2024-03-18T13:41:11.873" v="564" actId="15"/>
          <ac:spMkLst>
            <pc:docMk/>
            <pc:sldMk cId="2708783337" sldId="362"/>
            <ac:spMk id="6" creationId="{F1EFFDC7-68B9-484F-9356-19B58B58C77C}"/>
          </ac:spMkLst>
        </pc:spChg>
        <pc:spChg chg="del">
          <ac:chgData name="Melanie Crisfield" userId="310965ed-830e-4ddf-9b28-1d231d799299" providerId="ADAL" clId="{16A392FC-DF69-4760-933A-9620CC92FA9F}" dt="2024-03-18T13:40:17.835" v="517" actId="478"/>
          <ac:spMkLst>
            <pc:docMk/>
            <pc:sldMk cId="2708783337" sldId="362"/>
            <ac:spMk id="9" creationId="{83471107-6ED8-324F-9072-2EBA6E2C318F}"/>
          </ac:spMkLst>
        </pc:spChg>
        <pc:picChg chg="mod">
          <ac:chgData name="Melanie Crisfield" userId="310965ed-830e-4ddf-9b28-1d231d799299" providerId="ADAL" clId="{16A392FC-DF69-4760-933A-9620CC92FA9F}" dt="2024-03-18T13:40:11.188" v="516" actId="962"/>
          <ac:picMkLst>
            <pc:docMk/>
            <pc:sldMk cId="2708783337" sldId="362"/>
            <ac:picMk id="7" creationId="{83AE79A2-EFA7-9C4A-A64F-E9635C495F6C}"/>
          </ac:picMkLst>
        </pc:picChg>
      </pc:sldChg>
      <pc:sldChg chg="addSp modSp mod modAnim modNotesTx">
        <pc:chgData name="Melanie Crisfield" userId="310965ed-830e-4ddf-9b28-1d231d799299" providerId="ADAL" clId="{16A392FC-DF69-4760-933A-9620CC92FA9F}" dt="2024-03-18T14:00:37.419" v="683" actId="20577"/>
        <pc:sldMkLst>
          <pc:docMk/>
          <pc:sldMk cId="3393664151" sldId="363"/>
        </pc:sldMkLst>
        <pc:spChg chg="mod">
          <ac:chgData name="Melanie Crisfield" userId="310965ed-830e-4ddf-9b28-1d231d799299" providerId="ADAL" clId="{16A392FC-DF69-4760-933A-9620CC92FA9F}" dt="2024-03-18T13:31:07.227" v="308" actId="14100"/>
          <ac:spMkLst>
            <pc:docMk/>
            <pc:sldMk cId="3393664151" sldId="363"/>
            <ac:spMk id="2" creationId="{BD05CD9E-D60D-7045-9E17-0CAD67F3BB1E}"/>
          </ac:spMkLst>
        </pc:spChg>
        <pc:spChg chg="mod">
          <ac:chgData name="Melanie Crisfield" userId="310965ed-830e-4ddf-9b28-1d231d799299" providerId="ADAL" clId="{16A392FC-DF69-4760-933A-9620CC92FA9F}" dt="2024-03-18T13:31:53.009" v="333" actId="1076"/>
          <ac:spMkLst>
            <pc:docMk/>
            <pc:sldMk cId="3393664151" sldId="363"/>
            <ac:spMk id="3" creationId="{169130EC-CB78-1C41-AC3B-B3B5D576A84F}"/>
          </ac:spMkLst>
        </pc:spChg>
        <pc:spChg chg="add mod">
          <ac:chgData name="Melanie Crisfield" userId="310965ed-830e-4ddf-9b28-1d231d799299" providerId="ADAL" clId="{16A392FC-DF69-4760-933A-9620CC92FA9F}" dt="2024-03-18T13:32:32.386" v="350" actId="20577"/>
          <ac:spMkLst>
            <pc:docMk/>
            <pc:sldMk cId="3393664151" sldId="363"/>
            <ac:spMk id="4" creationId="{E4D9ACCA-FC31-4E59-AB5E-A8A78C0905AB}"/>
          </ac:spMkLst>
        </pc:spChg>
      </pc:sldChg>
      <pc:sldChg chg="del">
        <pc:chgData name="Melanie Crisfield" userId="310965ed-830e-4ddf-9b28-1d231d799299" providerId="ADAL" clId="{16A392FC-DF69-4760-933A-9620CC92FA9F}" dt="2024-03-18T13:33:32.863" v="356" actId="47"/>
        <pc:sldMkLst>
          <pc:docMk/>
          <pc:sldMk cId="462417150" sldId="364"/>
        </pc:sldMkLst>
      </pc:sldChg>
      <pc:sldChg chg="modSp mod">
        <pc:chgData name="Melanie Crisfield" userId="310965ed-830e-4ddf-9b28-1d231d799299" providerId="ADAL" clId="{16A392FC-DF69-4760-933A-9620CC92FA9F}" dt="2024-03-18T13:40:07.318" v="515" actId="962"/>
        <pc:sldMkLst>
          <pc:docMk/>
          <pc:sldMk cId="2030644868" sldId="382"/>
        </pc:sldMkLst>
        <pc:picChg chg="mod">
          <ac:chgData name="Melanie Crisfield" userId="310965ed-830e-4ddf-9b28-1d231d799299" providerId="ADAL" clId="{16A392FC-DF69-4760-933A-9620CC92FA9F}" dt="2024-03-18T13:40:07.318" v="515" actId="962"/>
          <ac:picMkLst>
            <pc:docMk/>
            <pc:sldMk cId="2030644868" sldId="382"/>
            <ac:picMk id="4" creationId="{BF1ECC47-C0D3-A14E-9D61-4FC4CE06D08E}"/>
          </ac:picMkLst>
        </pc:picChg>
      </pc:sldChg>
      <pc:sldChg chg="delSp mod">
        <pc:chgData name="Melanie Crisfield" userId="310965ed-830e-4ddf-9b28-1d231d799299" providerId="ADAL" clId="{16A392FC-DF69-4760-933A-9620CC92FA9F}" dt="2024-03-18T13:33:43.446" v="359" actId="478"/>
        <pc:sldMkLst>
          <pc:docMk/>
          <pc:sldMk cId="306372260" sldId="383"/>
        </pc:sldMkLst>
        <pc:spChg chg="del">
          <ac:chgData name="Melanie Crisfield" userId="310965ed-830e-4ddf-9b28-1d231d799299" providerId="ADAL" clId="{16A392FC-DF69-4760-933A-9620CC92FA9F}" dt="2024-03-18T13:33:43.446" v="359" actId="478"/>
          <ac:spMkLst>
            <pc:docMk/>
            <pc:sldMk cId="306372260" sldId="383"/>
            <ac:spMk id="5" creationId="{AC0F909B-13C9-B944-BA71-EE255C0D95CD}"/>
          </ac:spMkLst>
        </pc:spChg>
      </pc:sldChg>
      <pc:sldChg chg="del">
        <pc:chgData name="Melanie Crisfield" userId="310965ed-830e-4ddf-9b28-1d231d799299" providerId="ADAL" clId="{16A392FC-DF69-4760-933A-9620CC92FA9F}" dt="2024-03-18T13:33:36.536" v="357" actId="47"/>
        <pc:sldMkLst>
          <pc:docMk/>
          <pc:sldMk cId="2530707614" sldId="384"/>
        </pc:sldMkLst>
      </pc:sldChg>
      <pc:sldChg chg="delSp mod">
        <pc:chgData name="Melanie Crisfield" userId="310965ed-830e-4ddf-9b28-1d231d799299" providerId="ADAL" clId="{16A392FC-DF69-4760-933A-9620CC92FA9F}" dt="2024-03-18T13:33:40.861" v="358" actId="478"/>
        <pc:sldMkLst>
          <pc:docMk/>
          <pc:sldMk cId="1858767633" sldId="385"/>
        </pc:sldMkLst>
        <pc:spChg chg="del">
          <ac:chgData name="Melanie Crisfield" userId="310965ed-830e-4ddf-9b28-1d231d799299" providerId="ADAL" clId="{16A392FC-DF69-4760-933A-9620CC92FA9F}" dt="2024-03-18T13:33:40.861" v="358" actId="478"/>
          <ac:spMkLst>
            <pc:docMk/>
            <pc:sldMk cId="1858767633" sldId="385"/>
            <ac:spMk id="5" creationId="{EE1F28B5-4D31-EA44-9CB4-421D9DA957E6}"/>
          </ac:spMkLst>
        </pc:spChg>
      </pc:sldChg>
      <pc:sldChg chg="modSp mod">
        <pc:chgData name="Melanie Crisfield" userId="310965ed-830e-4ddf-9b28-1d231d799299" providerId="ADAL" clId="{16A392FC-DF69-4760-933A-9620CC92FA9F}" dt="2024-03-18T14:04:18.738" v="1005" actId="1035"/>
        <pc:sldMkLst>
          <pc:docMk/>
          <pc:sldMk cId="1375468629" sldId="398"/>
        </pc:sldMkLst>
        <pc:spChg chg="mod">
          <ac:chgData name="Melanie Crisfield" userId="310965ed-830e-4ddf-9b28-1d231d799299" providerId="ADAL" clId="{16A392FC-DF69-4760-933A-9620CC92FA9F}" dt="2024-03-18T14:04:18.738" v="1005" actId="1035"/>
          <ac:spMkLst>
            <pc:docMk/>
            <pc:sldMk cId="1375468629" sldId="398"/>
            <ac:spMk id="4" creationId="{00000000-0000-0000-0000-000000000000}"/>
          </ac:spMkLst>
        </pc:spChg>
      </pc:sldChg>
      <pc:sldChg chg="del">
        <pc:chgData name="Melanie Crisfield" userId="310965ed-830e-4ddf-9b28-1d231d799299" providerId="ADAL" clId="{16A392FC-DF69-4760-933A-9620CC92FA9F}" dt="2024-03-18T13:33:12.079" v="355" actId="47"/>
        <pc:sldMkLst>
          <pc:docMk/>
          <pc:sldMk cId="1291612693" sldId="400"/>
        </pc:sldMkLst>
      </pc:sldChg>
      <pc:sldChg chg="delSp mod">
        <pc:chgData name="Melanie Crisfield" userId="310965ed-830e-4ddf-9b28-1d231d799299" providerId="ADAL" clId="{16A392FC-DF69-4760-933A-9620CC92FA9F}" dt="2024-03-18T13:33:49.412" v="361" actId="478"/>
        <pc:sldMkLst>
          <pc:docMk/>
          <pc:sldMk cId="3336559032" sldId="401"/>
        </pc:sldMkLst>
        <pc:spChg chg="del">
          <ac:chgData name="Melanie Crisfield" userId="310965ed-830e-4ddf-9b28-1d231d799299" providerId="ADAL" clId="{16A392FC-DF69-4760-933A-9620CC92FA9F}" dt="2024-03-18T13:33:49.412" v="361" actId="478"/>
          <ac:spMkLst>
            <pc:docMk/>
            <pc:sldMk cId="3336559032" sldId="401"/>
            <ac:spMk id="9" creationId="{FED82139-A277-4349-A60D-BEEEB7EF0494}"/>
          </ac:spMkLst>
        </pc:spChg>
      </pc:sldChg>
      <pc:sldChg chg="modSp mod">
        <pc:chgData name="Melanie Crisfield" userId="310965ed-830e-4ddf-9b28-1d231d799299" providerId="ADAL" clId="{16A392FC-DF69-4760-933A-9620CC92FA9F}" dt="2024-03-18T13:37:32.927" v="461" actId="962"/>
        <pc:sldMkLst>
          <pc:docMk/>
          <pc:sldMk cId="1190205624" sldId="402"/>
        </pc:sldMkLst>
        <pc:spChg chg="mod">
          <ac:chgData name="Melanie Crisfield" userId="310965ed-830e-4ddf-9b28-1d231d799299" providerId="ADAL" clId="{16A392FC-DF69-4760-933A-9620CC92FA9F}" dt="2024-03-18T13:37:27.534" v="460" actId="1076"/>
          <ac:spMkLst>
            <pc:docMk/>
            <pc:sldMk cId="1190205624" sldId="402"/>
            <ac:spMk id="5" creationId="{C7727442-FB6B-2A40-96D5-5150048B22F3}"/>
          </ac:spMkLst>
        </pc:spChg>
        <pc:picChg chg="mod">
          <ac:chgData name="Melanie Crisfield" userId="310965ed-830e-4ddf-9b28-1d231d799299" providerId="ADAL" clId="{16A392FC-DF69-4760-933A-9620CC92FA9F}" dt="2024-03-18T13:37:32.927" v="461" actId="962"/>
          <ac:picMkLst>
            <pc:docMk/>
            <pc:sldMk cId="1190205624" sldId="402"/>
            <ac:picMk id="7" creationId="{0D710815-7522-2E40-8061-3345D341048E}"/>
          </ac:picMkLst>
        </pc:picChg>
      </pc:sldChg>
      <pc:sldChg chg="delSp modSp mod">
        <pc:chgData name="Melanie Crisfield" userId="310965ed-830e-4ddf-9b28-1d231d799299" providerId="ADAL" clId="{16A392FC-DF69-4760-933A-9620CC92FA9F}" dt="2024-03-18T13:37:57.440" v="463" actId="20577"/>
        <pc:sldMkLst>
          <pc:docMk/>
          <pc:sldMk cId="292963835" sldId="403"/>
        </pc:sldMkLst>
        <pc:spChg chg="mod">
          <ac:chgData name="Melanie Crisfield" userId="310965ed-830e-4ddf-9b28-1d231d799299" providerId="ADAL" clId="{16A392FC-DF69-4760-933A-9620CC92FA9F}" dt="2024-03-18T13:37:57.440" v="463" actId="20577"/>
          <ac:spMkLst>
            <pc:docMk/>
            <pc:sldMk cId="292963835" sldId="403"/>
            <ac:spMk id="3" creationId="{FCA5ECAA-35E6-3547-B539-1F9B61BB543E}"/>
          </ac:spMkLst>
        </pc:spChg>
        <pc:spChg chg="del">
          <ac:chgData name="Melanie Crisfield" userId="310965ed-830e-4ddf-9b28-1d231d799299" providerId="ADAL" clId="{16A392FC-DF69-4760-933A-9620CC92FA9F}" dt="2024-03-18T13:37:37.913" v="462" actId="478"/>
          <ac:spMkLst>
            <pc:docMk/>
            <pc:sldMk cId="292963835" sldId="403"/>
            <ac:spMk id="4" creationId="{A9C92BAE-F932-6546-A64B-9394F662B526}"/>
          </ac:spMkLst>
        </pc:spChg>
      </pc:sldChg>
      <pc:sldChg chg="delSp mod">
        <pc:chgData name="Melanie Crisfield" userId="310965ed-830e-4ddf-9b28-1d231d799299" providerId="ADAL" clId="{16A392FC-DF69-4760-933A-9620CC92FA9F}" dt="2024-03-18T13:33:55.663" v="362" actId="478"/>
        <pc:sldMkLst>
          <pc:docMk/>
          <pc:sldMk cId="1234716844" sldId="405"/>
        </pc:sldMkLst>
        <pc:spChg chg="del">
          <ac:chgData name="Melanie Crisfield" userId="310965ed-830e-4ddf-9b28-1d231d799299" providerId="ADAL" clId="{16A392FC-DF69-4760-933A-9620CC92FA9F}" dt="2024-03-18T13:33:55.663" v="362" actId="478"/>
          <ac:spMkLst>
            <pc:docMk/>
            <pc:sldMk cId="1234716844" sldId="405"/>
            <ac:spMk id="7" creationId="{13B7213F-1909-3F4D-A3AA-160A437E1EE5}"/>
          </ac:spMkLst>
        </pc:spChg>
      </pc:sldChg>
      <pc:sldChg chg="modSp mod modNotesTx">
        <pc:chgData name="Melanie Crisfield" userId="310965ed-830e-4ddf-9b28-1d231d799299" providerId="ADAL" clId="{16A392FC-DF69-4760-933A-9620CC92FA9F}" dt="2024-03-18T13:29:40.556" v="300" actId="20577"/>
        <pc:sldMkLst>
          <pc:docMk/>
          <pc:sldMk cId="1787989270" sldId="406"/>
        </pc:sldMkLst>
        <pc:spChg chg="mod">
          <ac:chgData name="Melanie Crisfield" userId="310965ed-830e-4ddf-9b28-1d231d799299" providerId="ADAL" clId="{16A392FC-DF69-4760-933A-9620CC92FA9F}" dt="2024-03-18T13:28:58.694" v="256" actId="1035"/>
          <ac:spMkLst>
            <pc:docMk/>
            <pc:sldMk cId="1787989270" sldId="406"/>
            <ac:spMk id="20" creationId="{8BBB5D5A-D7D8-3345-83BE-CED301C870FC}"/>
          </ac:spMkLst>
        </pc:spChg>
        <pc:spChg chg="mod">
          <ac:chgData name="Melanie Crisfield" userId="310965ed-830e-4ddf-9b28-1d231d799299" providerId="ADAL" clId="{16A392FC-DF69-4760-933A-9620CC92FA9F}" dt="2024-03-18T13:28:58.694" v="256" actId="1035"/>
          <ac:spMkLst>
            <pc:docMk/>
            <pc:sldMk cId="1787989270" sldId="406"/>
            <ac:spMk id="21" creationId="{A177FB4C-EAA3-4F45-B110-BCBA2F174211}"/>
          </ac:spMkLst>
        </pc:spChg>
      </pc:sldChg>
      <pc:sldChg chg="modNotesTx">
        <pc:chgData name="Melanie Crisfield" userId="310965ed-830e-4ddf-9b28-1d231d799299" providerId="ADAL" clId="{16A392FC-DF69-4760-933A-9620CC92FA9F}" dt="2024-03-18T13:29:52.506" v="301" actId="20577"/>
        <pc:sldMkLst>
          <pc:docMk/>
          <pc:sldMk cId="852299538" sldId="408"/>
        </pc:sldMkLst>
      </pc:sldChg>
      <pc:sldChg chg="addSp delSp modSp mod modAnim">
        <pc:chgData name="Melanie Crisfield" userId="310965ed-830e-4ddf-9b28-1d231d799299" providerId="ADAL" clId="{16A392FC-DF69-4760-933A-9620CC92FA9F}" dt="2024-03-18T14:05:14.392" v="1027" actId="20577"/>
        <pc:sldMkLst>
          <pc:docMk/>
          <pc:sldMk cId="368436207" sldId="409"/>
        </pc:sldMkLst>
        <pc:spChg chg="mod">
          <ac:chgData name="Melanie Crisfield" userId="310965ed-830e-4ddf-9b28-1d231d799299" providerId="ADAL" clId="{16A392FC-DF69-4760-933A-9620CC92FA9F}" dt="2024-03-18T13:39:39.681" v="513" actId="20577"/>
          <ac:spMkLst>
            <pc:docMk/>
            <pc:sldMk cId="368436207" sldId="409"/>
            <ac:spMk id="4" creationId="{00000000-0000-0000-0000-000000000000}"/>
          </ac:spMkLst>
        </pc:spChg>
        <pc:spChg chg="mod">
          <ac:chgData name="Melanie Crisfield" userId="310965ed-830e-4ddf-9b28-1d231d799299" providerId="ADAL" clId="{16A392FC-DF69-4760-933A-9620CC92FA9F}" dt="2024-03-18T14:05:14.392" v="1027" actId="20577"/>
          <ac:spMkLst>
            <pc:docMk/>
            <pc:sldMk cId="368436207" sldId="409"/>
            <ac:spMk id="5" creationId="{00000000-0000-0000-0000-000000000000}"/>
          </ac:spMkLst>
        </pc:spChg>
        <pc:spChg chg="add del mod">
          <ac:chgData name="Melanie Crisfield" userId="310965ed-830e-4ddf-9b28-1d231d799299" providerId="ADAL" clId="{16A392FC-DF69-4760-933A-9620CC92FA9F}" dt="2024-03-18T13:38:55.210" v="475" actId="478"/>
          <ac:spMkLst>
            <pc:docMk/>
            <pc:sldMk cId="368436207" sldId="409"/>
            <ac:spMk id="8" creationId="{A6BDFB8B-D2A5-E54E-93BA-BDFBFCA915F6}"/>
          </ac:spMkLst>
        </pc:spChg>
      </pc:sldChg>
      <pc:sldChg chg="modSp mod">
        <pc:chgData name="Melanie Crisfield" userId="310965ed-830e-4ddf-9b28-1d231d799299" providerId="ADAL" clId="{16A392FC-DF69-4760-933A-9620CC92FA9F}" dt="2024-03-18T14:05:39.937" v="1035" actId="20577"/>
        <pc:sldMkLst>
          <pc:docMk/>
          <pc:sldMk cId="2098820839" sldId="410"/>
        </pc:sldMkLst>
        <pc:spChg chg="mod">
          <ac:chgData name="Melanie Crisfield" userId="310965ed-830e-4ddf-9b28-1d231d799299" providerId="ADAL" clId="{16A392FC-DF69-4760-933A-9620CC92FA9F}" dt="2024-03-18T14:05:39.937" v="1035" actId="20577"/>
          <ac:spMkLst>
            <pc:docMk/>
            <pc:sldMk cId="2098820839" sldId="410"/>
            <ac:spMk id="4" creationId="{00000000-0000-0000-0000-000000000000}"/>
          </ac:spMkLst>
        </pc:spChg>
        <pc:spChg chg="mod">
          <ac:chgData name="Melanie Crisfield" userId="310965ed-830e-4ddf-9b28-1d231d799299" providerId="ADAL" clId="{16A392FC-DF69-4760-933A-9620CC92FA9F}" dt="2024-03-18T14:05:32.468" v="1033" actId="20577"/>
          <ac:spMkLst>
            <pc:docMk/>
            <pc:sldMk cId="2098820839" sldId="410"/>
            <ac:spMk id="5" creationId="{00000000-0000-0000-0000-000000000000}"/>
          </ac:spMkLst>
        </pc:spChg>
      </pc:sldChg>
      <pc:sldChg chg="addSp delSp modSp add mod delAnim modAnim modNotesTx">
        <pc:chgData name="Melanie Crisfield" userId="310965ed-830e-4ddf-9b28-1d231d799299" providerId="ADAL" clId="{16A392FC-DF69-4760-933A-9620CC92FA9F}" dt="2024-03-18T14:07:02.778" v="1053"/>
        <pc:sldMkLst>
          <pc:docMk/>
          <pc:sldMk cId="876967984" sldId="411"/>
        </pc:sldMkLst>
        <pc:spChg chg="mod">
          <ac:chgData name="Melanie Crisfield" userId="310965ed-830e-4ddf-9b28-1d231d799299" providerId="ADAL" clId="{16A392FC-DF69-4760-933A-9620CC92FA9F}" dt="2024-03-18T14:01:04.187" v="690" actId="20577"/>
          <ac:spMkLst>
            <pc:docMk/>
            <pc:sldMk cId="876967984" sldId="411"/>
            <ac:spMk id="2" creationId="{BD05CD9E-D60D-7045-9E17-0CAD67F3BB1E}"/>
          </ac:spMkLst>
        </pc:spChg>
        <pc:spChg chg="mod">
          <ac:chgData name="Melanie Crisfield" userId="310965ed-830e-4ddf-9b28-1d231d799299" providerId="ADAL" clId="{16A392FC-DF69-4760-933A-9620CC92FA9F}" dt="2024-03-18T14:02:37.813" v="956" actId="20577"/>
          <ac:spMkLst>
            <pc:docMk/>
            <pc:sldMk cId="876967984" sldId="411"/>
            <ac:spMk id="3" creationId="{169130EC-CB78-1C41-AC3B-B3B5D576A84F}"/>
          </ac:spMkLst>
        </pc:spChg>
        <pc:spChg chg="del">
          <ac:chgData name="Melanie Crisfield" userId="310965ed-830e-4ddf-9b28-1d231d799299" providerId="ADAL" clId="{16A392FC-DF69-4760-933A-9620CC92FA9F}" dt="2024-03-18T13:48:26.076" v="682" actId="478"/>
          <ac:spMkLst>
            <pc:docMk/>
            <pc:sldMk cId="876967984" sldId="411"/>
            <ac:spMk id="4" creationId="{E4D9ACCA-FC31-4E59-AB5E-A8A78C0905AB}"/>
          </ac:spMkLst>
        </pc:spChg>
        <pc:picChg chg="add mod">
          <ac:chgData name="Melanie Crisfield" userId="310965ed-830e-4ddf-9b28-1d231d799299" providerId="ADAL" clId="{16A392FC-DF69-4760-933A-9620CC92FA9F}" dt="2024-03-18T14:07:02.778" v="1053"/>
          <ac:picMkLst>
            <pc:docMk/>
            <pc:sldMk cId="876967984" sldId="411"/>
            <ac:picMk id="5" creationId="{1EA43028-D205-D7A2-AF70-95FE94460968}"/>
          </ac:picMkLst>
        </pc:picChg>
      </pc:sldChg>
      <pc:sldChg chg="addSp modSp add mod">
        <pc:chgData name="Melanie Crisfield" userId="310965ed-830e-4ddf-9b28-1d231d799299" providerId="ADAL" clId="{16A392FC-DF69-4760-933A-9620CC92FA9F}" dt="2024-03-18T14:06:47.256" v="1050" actId="962"/>
        <pc:sldMkLst>
          <pc:docMk/>
          <pc:sldMk cId="4110501989" sldId="412"/>
        </pc:sldMkLst>
        <pc:spChg chg="mod">
          <ac:chgData name="Melanie Crisfield" userId="310965ed-830e-4ddf-9b28-1d231d799299" providerId="ADAL" clId="{16A392FC-DF69-4760-933A-9620CC92FA9F}" dt="2024-03-18T14:06:10.957" v="1037" actId="20577"/>
          <ac:spMkLst>
            <pc:docMk/>
            <pc:sldMk cId="4110501989" sldId="412"/>
            <ac:spMk id="2" creationId="{BD05CD9E-D60D-7045-9E17-0CAD67F3BB1E}"/>
          </ac:spMkLst>
        </pc:spChg>
        <pc:spChg chg="mod">
          <ac:chgData name="Melanie Crisfield" userId="310965ed-830e-4ddf-9b28-1d231d799299" providerId="ADAL" clId="{16A392FC-DF69-4760-933A-9620CC92FA9F}" dt="2024-03-18T14:06:14.321" v="1044" actId="20577"/>
          <ac:spMkLst>
            <pc:docMk/>
            <pc:sldMk cId="4110501989" sldId="412"/>
            <ac:spMk id="3" creationId="{169130EC-CB78-1C41-AC3B-B3B5D576A84F}"/>
          </ac:spMkLst>
        </pc:spChg>
        <pc:picChg chg="add mod">
          <ac:chgData name="Melanie Crisfield" userId="310965ed-830e-4ddf-9b28-1d231d799299" providerId="ADAL" clId="{16A392FC-DF69-4760-933A-9620CC92FA9F}" dt="2024-03-18T14:06:47.256" v="1050" actId="962"/>
          <ac:picMkLst>
            <pc:docMk/>
            <pc:sldMk cId="4110501989" sldId="412"/>
            <ac:picMk id="5" creationId="{4B7742B3-5AA9-F876-56C9-F5E5DE3D1897}"/>
          </ac:picMkLst>
        </pc:picChg>
      </pc:sldChg>
      <pc:sldChg chg="add del">
        <pc:chgData name="Melanie Crisfield" userId="310965ed-830e-4ddf-9b28-1d231d799299" providerId="ADAL" clId="{16A392FC-DF69-4760-933A-9620CC92FA9F}" dt="2024-03-18T14:06:56.736" v="1052"/>
        <pc:sldMkLst>
          <pc:docMk/>
          <pc:sldMk cId="2002921973" sldId="413"/>
        </pc:sldMkLst>
      </pc:sldChg>
      <pc:sldMasterChg chg="delSldLayout">
        <pc:chgData name="Melanie Crisfield" userId="310965ed-830e-4ddf-9b28-1d231d799299" providerId="ADAL" clId="{16A392FC-DF69-4760-933A-9620CC92FA9F}" dt="2024-03-18T13:33:32.863" v="356" actId="47"/>
        <pc:sldMasterMkLst>
          <pc:docMk/>
          <pc:sldMasterMk cId="2276779460" sldId="2147483663"/>
        </pc:sldMasterMkLst>
        <pc:sldLayoutChg chg="del">
          <pc:chgData name="Melanie Crisfield" userId="310965ed-830e-4ddf-9b28-1d231d799299" providerId="ADAL" clId="{16A392FC-DF69-4760-933A-9620CC92FA9F}" dt="2024-03-18T13:33:32.863" v="356" actId="47"/>
          <pc:sldLayoutMkLst>
            <pc:docMk/>
            <pc:sldMasterMk cId="2276779460" sldId="2147483663"/>
            <pc:sldLayoutMk cId="873048653" sldId="2147483888"/>
          </pc:sldLayoutMkLst>
        </pc:sldLayoutChg>
      </pc:sldMasterChg>
    </pc:docChg>
  </pc:docChgLst>
  <pc:docChgLst>
    <pc:chgData name="Melanie Crisfield" userId="310965ed-830e-4ddf-9b28-1d231d799299" providerId="ADAL" clId="{8C5E5171-7DB9-41CB-8E11-7D178132EE7A}"/>
    <pc:docChg chg="custSel modSld">
      <pc:chgData name="Melanie Crisfield" userId="310965ed-830e-4ddf-9b28-1d231d799299" providerId="ADAL" clId="{8C5E5171-7DB9-41CB-8E11-7D178132EE7A}" dt="2023-11-15T15:24:11.641" v="101" actId="20577"/>
      <pc:docMkLst>
        <pc:docMk/>
      </pc:docMkLst>
      <pc:sldChg chg="modNotesTx">
        <pc:chgData name="Melanie Crisfield" userId="310965ed-830e-4ddf-9b28-1d231d799299" providerId="ADAL" clId="{8C5E5171-7DB9-41CB-8E11-7D178132EE7A}" dt="2023-11-15T15:24:11.641" v="101" actId="20577"/>
        <pc:sldMkLst>
          <pc:docMk/>
          <pc:sldMk cId="1858767633" sldId="38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0"/>
          <a:lstStyle/>
          <a:p>
            <a:pPr>
              <a:defRPr sz="1400" b="0" i="0" u="none" strike="noStrike" kern="1200" spc="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b="1" i="0">
                <a:solidFill>
                  <a:srgbClr val="001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</c:rich>
      </c:tx>
      <c:layout>
        <c:manualLayout>
          <c:xMode val="edge"/>
          <c:yMode val="edge"/>
          <c:x val="0.30859996977948773"/>
          <c:y val="1.446726273736742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400" b="0" i="0" u="none" strike="noStrike" kern="1200" spc="0" baseline="0">
              <a:solidFill>
                <a:srgbClr val="001B7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5009355875836059E-2"/>
          <c:y val="0.13986788302602043"/>
          <c:w val="0.67931177666812181"/>
          <c:h val="0.7602155399221592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CA9-4D25-9A08-E785591F912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CA9-4D25-9A08-E785591F912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CA9-4D25-9A08-E785591F912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CA9-4D25-9A08-E785591F912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CA9-4D25-9A08-E785591F912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CA9-4D25-9A08-E785591F912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CA9-4D25-9A08-E785591F912F}"/>
              </c:ext>
            </c:extLst>
          </c:dPt>
          <c:cat>
            <c:strRef>
              <c:f>Sheet1!$A$2:$A$8</c:f>
              <c:strCache>
                <c:ptCount val="7"/>
                <c:pt idx="0">
                  <c:v>Lorem ipsum</c:v>
                </c:pt>
                <c:pt idx="1">
                  <c:v>Lorem ipsum</c:v>
                </c:pt>
                <c:pt idx="2">
                  <c:v>Lorem ipsum</c:v>
                </c:pt>
                <c:pt idx="3">
                  <c:v>Lorem ipsum</c:v>
                </c:pt>
                <c:pt idx="4">
                  <c:v>Lorem ipsum</c:v>
                </c:pt>
                <c:pt idx="5">
                  <c:v>Lorem ipsum</c:v>
                </c:pt>
                <c:pt idx="6">
                  <c:v>Lorem ipsum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8</c:v>
                </c:pt>
                <c:pt idx="1">
                  <c:v>6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CA9-4D25-9A08-E785591F91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4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69977572318967052"/>
          <c:y val="0.1928179891354784"/>
          <c:w val="0.30022436435136202"/>
          <c:h val="0.652836048290867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1B71"/>
              </a:solidFill>
              <a:latin typeface="Frutiger 55 Roman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0"/>
          <a:lstStyle/>
          <a:p>
            <a:pPr>
              <a:defRPr sz="1400" b="0" i="0" u="none" strike="noStrike" kern="1200" spc="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b="1" i="0">
                <a:solidFill>
                  <a:srgbClr val="001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</c:rich>
      </c:tx>
      <c:layout>
        <c:manualLayout>
          <c:xMode val="edge"/>
          <c:yMode val="edge"/>
          <c:x val="0.34416114174553275"/>
          <c:y val="1.40625433274614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400" b="0" i="0" u="none" strike="noStrike" kern="1200" spc="0" baseline="0">
              <a:solidFill>
                <a:srgbClr val="001B7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7531567990058079E-2"/>
          <c:y val="0.11931885404850991"/>
          <c:w val="0.63197913902634784"/>
          <c:h val="0.65308987739149349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51-495A-8996-44DF7C239E0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151-495A-8996-44DF7C239E0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151-495A-8996-44DF7C239E0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151-495A-8996-44DF7C239E0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151-495A-8996-44DF7C239E0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151-495A-8996-44DF7C239E04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151-495A-8996-44DF7C239E04}"/>
              </c:ext>
            </c:extLst>
          </c:dPt>
          <c:cat>
            <c:strRef>
              <c:f>Sheet1!$A$2:$A$8</c:f>
              <c:strCache>
                <c:ptCount val="7"/>
                <c:pt idx="0">
                  <c:v>Lorem ipsum</c:v>
                </c:pt>
                <c:pt idx="1">
                  <c:v>Lorem ipsum</c:v>
                </c:pt>
                <c:pt idx="2">
                  <c:v>Lorem ipsum</c:v>
                </c:pt>
                <c:pt idx="3">
                  <c:v>Lorem ipsum</c:v>
                </c:pt>
                <c:pt idx="4">
                  <c:v>Lorem ipsum</c:v>
                </c:pt>
                <c:pt idx="5">
                  <c:v>Lorem ipsum</c:v>
                </c:pt>
                <c:pt idx="6">
                  <c:v>Lorem ipsum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0.5</c:v>
                </c:pt>
                <c:pt idx="1">
                  <c:v>1.5</c:v>
                </c:pt>
                <c:pt idx="2">
                  <c:v>2.5</c:v>
                </c:pt>
                <c:pt idx="3">
                  <c:v>3.5</c:v>
                </c:pt>
                <c:pt idx="4">
                  <c:v>4.5</c:v>
                </c:pt>
                <c:pt idx="5">
                  <c:v>5.5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151-495A-8996-44DF7C239E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3237616"/>
        <c:axId val="774982448"/>
      </c:barChart>
      <c:valAx>
        <c:axId val="774982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1B71"/>
                </a:solidFill>
                <a:latin typeface="Frutiger 55 Roman" pitchFamily="2" charset="0"/>
                <a:ea typeface="+mn-ea"/>
                <a:cs typeface="+mn-cs"/>
              </a:defRPr>
            </a:pPr>
            <a:endParaRPr lang="en-US"/>
          </a:p>
        </c:txPr>
        <c:crossAx val="853237616"/>
        <c:crosses val="autoZero"/>
        <c:crossBetween val="between"/>
      </c:valAx>
      <c:catAx>
        <c:axId val="853237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49824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72056497372130657"/>
          <c:y val="0.23026675851480399"/>
          <c:w val="0.24631125718087762"/>
          <c:h val="0.606979607086511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1B71"/>
              </a:solidFill>
              <a:latin typeface="Frutiger 55 Roman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0"/>
          <a:lstStyle/>
          <a:p>
            <a:pPr>
              <a:defRPr sz="1400" b="0" i="0" u="none" strike="noStrike" kern="1200" spc="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b="1" i="0">
                <a:solidFill>
                  <a:srgbClr val="001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</c:rich>
      </c:tx>
      <c:layout>
        <c:manualLayout>
          <c:xMode val="edge"/>
          <c:yMode val="edge"/>
          <c:x val="0.39648043799212601"/>
          <c:y val="1.40624991349348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400" b="0" i="0" u="none" strike="noStrike" kern="1200" spc="0" baseline="0">
              <a:solidFill>
                <a:srgbClr val="001B7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017085530237922"/>
          <c:y val="0.11931885404850991"/>
          <c:w val="0.59848297447332355"/>
          <c:h val="0.80052066313077841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E79-46EC-ACD0-05064C0E4F1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E79-46EC-ACD0-05064C0E4F1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E79-46EC-ACD0-05064C0E4F1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E79-46EC-ACD0-05064C0E4F1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E79-46EC-ACD0-05064C0E4F1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E79-46EC-ACD0-05064C0E4F1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E79-46EC-ACD0-05064C0E4F15}"/>
              </c:ext>
            </c:extLst>
          </c:dPt>
          <c:cat>
            <c:strRef>
              <c:f>Sheet1!$A$2:$A$8</c:f>
              <c:strCache>
                <c:ptCount val="7"/>
                <c:pt idx="0">
                  <c:v>Lorem ipsum</c:v>
                </c:pt>
                <c:pt idx="1">
                  <c:v>Lorem ipsum</c:v>
                </c:pt>
                <c:pt idx="2">
                  <c:v>Lorem ipsum</c:v>
                </c:pt>
                <c:pt idx="3">
                  <c:v>Lorem ipsum</c:v>
                </c:pt>
                <c:pt idx="4">
                  <c:v>Lorem ipsum</c:v>
                </c:pt>
                <c:pt idx="5">
                  <c:v>Lorem ipsum</c:v>
                </c:pt>
                <c:pt idx="6">
                  <c:v>Lorem ipsum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7</c:v>
                </c:pt>
                <c:pt idx="1">
                  <c:v>6</c:v>
                </c:pt>
                <c:pt idx="2">
                  <c:v>5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E79-46EC-ACD0-05064C0E4F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853237616"/>
        <c:axId val="774982448"/>
      </c:barChart>
      <c:valAx>
        <c:axId val="774982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1B71"/>
                </a:solidFill>
                <a:latin typeface="Frutiger 55 Roman" pitchFamily="2" charset="0"/>
                <a:ea typeface="+mn-ea"/>
                <a:cs typeface="+mn-cs"/>
              </a:defRPr>
            </a:pPr>
            <a:endParaRPr lang="en-US"/>
          </a:p>
        </c:txPr>
        <c:crossAx val="853237616"/>
        <c:crosses val="autoZero"/>
        <c:crossBetween val="between"/>
      </c:valAx>
      <c:catAx>
        <c:axId val="8532376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1B7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7749824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72396512040726835"/>
          <c:y val="9.6391868962480462E-2"/>
          <c:w val="0.2760348679438433"/>
          <c:h val="0.809237306362179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1B71"/>
              </a:solidFill>
              <a:latin typeface="Frutiger 55 Roman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664FB5-82AF-48A4-80F1-9AEEE0DF4B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F0742E-D5E1-4FF3-A442-958EA2A786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066F8-4FE9-4315-A56E-3EA256F5907F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F2F771-FAFF-4FF6-AE5C-96F43E8CB7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B88F3-0CB9-4921-9214-BFA9C4B808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73B9F-E786-4DE9-B054-AF2D3B6423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115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D6F77-CFCE-A445-8E2C-54D16F9EECCC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42D00-D33B-6747-961F-9152114FB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03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42D00-D33B-6747-961F-9152114FB4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09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04282-26E0-45A1-8E09-028CB16A080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105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04282-26E0-45A1-8E09-028CB16A080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091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222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42D00-D33B-6747-961F-9152114FB45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6498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Support groups are highly effective (Panayidou and Priest, 2021):</a:t>
            </a:r>
          </a:p>
          <a:p>
            <a:pPr lvl="1">
              <a:spcBef>
                <a:spcPts val="600"/>
              </a:spcBef>
              <a:buClr>
                <a:srgbClr val="005E84"/>
              </a:buCl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Improvement in general wellbeing (less anxiety, happier)</a:t>
            </a:r>
          </a:p>
          <a:p>
            <a:pPr lvl="1">
              <a:spcBef>
                <a:spcPts val="600"/>
              </a:spcBef>
              <a:buClr>
                <a:srgbClr val="005E84"/>
              </a:buCl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Less isolated</a:t>
            </a:r>
          </a:p>
          <a:p>
            <a:pPr lvl="1">
              <a:spcBef>
                <a:spcPts val="600"/>
              </a:spcBef>
              <a:buClr>
                <a:srgbClr val="005E84"/>
              </a:buCl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More confident in completing the PhD within the institutional timeframe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5919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416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04282-26E0-45A1-8E09-028CB16A080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421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important to know what to do in urgent situations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699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something that needs to be dealt with at once</a:t>
            </a:r>
          </a:p>
          <a:p>
            <a:endParaRPr lang="en-US" dirty="0"/>
          </a:p>
          <a:p>
            <a:r>
              <a:rPr lang="en-US" dirty="0"/>
              <a:t>Symptoms of psychosis, for example they might be hallucinating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04282-26E0-45A1-8E09-028CB16A080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108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04282-26E0-45A1-8E09-028CB16A080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463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applies for any serious incidents affecting QM students in general, not only if they happened on campus or if you were there with them.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04282-26E0-45A1-8E09-028CB16A080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972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Generally quite busy, but they will still be seen in a few weeks – the more flexible a person is the sooner they’re going to see them</a:t>
            </a:r>
          </a:p>
        </p:txBody>
      </p:sp>
    </p:spTree>
    <p:extLst>
      <p:ext uri="{BB962C8B-B14F-4D97-AF65-F5344CB8AC3E}">
        <p14:creationId xmlns:p14="http://schemas.microsoft.com/office/powerpoint/2010/main" val="3367222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urgent, you may want to call and ask to speak to someone</a:t>
            </a:r>
          </a:p>
        </p:txBody>
      </p:sp>
    </p:spTree>
    <p:extLst>
      <p:ext uri="{BB962C8B-B14F-4D97-AF65-F5344CB8AC3E}">
        <p14:creationId xmlns:p14="http://schemas.microsoft.com/office/powerpoint/2010/main" val="302879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42D00-D33B-6747-961F-9152114FB4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14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Cover 1">
    <p:bg>
      <p:bgPr>
        <a:solidFill>
          <a:srgbClr val="1C3D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943599" y="1751595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page – </a:t>
            </a:r>
            <a:br>
              <a:rPr lang="en-US"/>
            </a:br>
            <a:r>
              <a:rPr lang="en-US"/>
              <a:t>Arial Bold 40pt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943598" y="2973637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Insert sub-heading / date</a:t>
            </a:r>
          </a:p>
        </p:txBody>
      </p:sp>
    </p:spTree>
    <p:extLst>
      <p:ext uri="{BB962C8B-B14F-4D97-AF65-F5344CB8AC3E}">
        <p14:creationId xmlns:p14="http://schemas.microsoft.com/office/powerpoint/2010/main" val="4010446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 (up to 2 lines) – </a:t>
            </a:r>
            <a:br>
              <a:rPr lang="en-US"/>
            </a:br>
            <a:r>
              <a:rPr lang="en-US"/>
              <a:t>Arial Bold 25pt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F9F98BB-2095-434E-97D1-3636B7E756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6" y="1311275"/>
            <a:ext cx="8672097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/>
              <a:t>Click to edit Master title style – Arial Regular 14pt</a:t>
            </a:r>
          </a:p>
          <a:p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 (up to 2 lines) – </a:t>
            </a:r>
            <a:br>
              <a:rPr lang="en-US"/>
            </a:br>
            <a:r>
              <a:rPr lang="en-US"/>
              <a:t>Arial Bold 25pt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F9F98BB-2095-434E-97D1-3636B7E756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6" y="1311275"/>
            <a:ext cx="4277455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/>
              <a:t>Click to edit Master title style – Arial Regular 14pt</a:t>
            </a:r>
          </a:p>
          <a:p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5C7A6F9-784D-428C-B9C4-650A70FFC0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80865" y="1311275"/>
            <a:ext cx="4277455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/>
              <a:t>Click to edit Master title style – Arial Regular 14pt</a:t>
            </a:r>
          </a:p>
          <a:p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</p:txBody>
      </p:sp>
    </p:spTree>
    <p:extLst>
      <p:ext uri="{BB962C8B-B14F-4D97-AF65-F5344CB8AC3E}">
        <p14:creationId xmlns:p14="http://schemas.microsoft.com/office/powerpoint/2010/main" val="3102203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ext + imag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6C74048-C75E-FD4A-A2F0-C36E16C2A34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79950" y="1311276"/>
            <a:ext cx="4186238" cy="2791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79950" y="4176072"/>
            <a:ext cx="4186238" cy="879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/>
              <a:t>Click to edit caption: Arial Regular 10pt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 (up to 2 lines) – </a:t>
            </a:r>
            <a:br>
              <a:rPr lang="en-US"/>
            </a:br>
            <a:r>
              <a:rPr lang="en-US"/>
              <a:t>Arial Bold 25pt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0C9E275-0734-425E-938B-16131D4657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6" y="1311275"/>
            <a:ext cx="4385404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/>
              <a:t>Click to edit Master title style – Arial Regular 14pt</a:t>
            </a:r>
          </a:p>
          <a:p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8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ext + image +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6C74048-C75E-FD4A-A2F0-C36E16C2A34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767512" y="1311276"/>
            <a:ext cx="2098675" cy="27737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67512" y="4176072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/>
              <a:t>Click to edit caption: Arial Regular 10pt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 (up to 2 lines) – </a:t>
            </a:r>
            <a:br>
              <a:rPr lang="en-US"/>
            </a:br>
            <a:r>
              <a:rPr lang="en-US"/>
              <a:t>Arial Bold 25pt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2840F-CF0A-4B0C-876C-214741C519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6" y="1311275"/>
            <a:ext cx="6447286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/>
              <a:t>Click to edit Master title style – Arial Regular 14pt</a:t>
            </a:r>
          </a:p>
          <a:p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80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9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ext + image + caption 3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67512" y="2874141"/>
            <a:ext cx="2098675" cy="12407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6D51F31A-86D2-8C4F-A1A9-C88372B37B3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67513" y="1311274"/>
            <a:ext cx="2098675" cy="124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67511" y="2607606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/>
              <a:t>Click to edit caption: Arial Regular 10pt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67513" y="4176072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/>
              <a:t>Click to edit caption: Arial Regular 10pt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 (up to 2 lines) – </a:t>
            </a:r>
            <a:br>
              <a:rPr lang="en-US"/>
            </a:br>
            <a:r>
              <a:rPr lang="en-US"/>
              <a:t>Arial Bold 25pt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39CEF63-09E5-47AB-B122-292E3DA726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6" y="1311275"/>
            <a:ext cx="6447286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/>
              <a:t>Click to edit Master title style – Arial Regular 14pt</a:t>
            </a:r>
          </a:p>
          <a:p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49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ext + image + ca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DE942392-5A1D-4B43-9FC3-CF83A59FC53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67513" y="1311275"/>
            <a:ext cx="2098675" cy="124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A0FF9DD-FA38-C644-8804-531A719824B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572001" y="1322602"/>
            <a:ext cx="2098675" cy="124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67511" y="2607606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/>
              <a:t>Click to edit caption: Arial Regular 10pt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67513" y="4176072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/>
              <a:t>Click to edit caption: Arial Regular 10pt</a:t>
            </a:r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67512" y="2874141"/>
            <a:ext cx="2098675" cy="12407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72001" y="2874141"/>
            <a:ext cx="2098675" cy="12407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1999" y="2607606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/>
              <a:t>Click to edit caption: Arial Regular 10pt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1999" y="4173000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/>
              <a:t>Click to edit caption: Arial Regular 10pt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 (up to 2 lines) – </a:t>
            </a:r>
            <a:br>
              <a:rPr lang="en-US"/>
            </a:br>
            <a:r>
              <a:rPr lang="en-US"/>
              <a:t>Arial Bold 25pt 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5E523E2-4C7B-424A-8715-BA3BD5E8B9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7" y="1311275"/>
            <a:ext cx="4288564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/>
              <a:t>Click to edit Master title style – Arial Regular 14pt</a:t>
            </a:r>
          </a:p>
          <a:p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35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ext + image + ca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FA0FF9DD-FA38-C644-8804-531A719824B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572001" y="1322602"/>
            <a:ext cx="2098675" cy="124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72001" y="2874141"/>
            <a:ext cx="2098675" cy="12407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1999" y="2607606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/>
              <a:t>Click to edit caption: Arial Regular 10pt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1999" y="4173000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/>
              <a:t>Click to edit caption: Arial Regular 10pt</a:t>
            </a:r>
          </a:p>
        </p:txBody>
      </p:sp>
      <p:sp>
        <p:nvSpPr>
          <p:cNvPr id="33" name="Picture Placeholder 5">
            <a:extLst>
              <a:ext uri="{FF2B5EF4-FFF2-40B4-BE49-F238E27FC236}">
                <a16:creationId xmlns:a16="http://schemas.microsoft.com/office/drawing/2014/main" id="{FA0FF9DD-FA38-C644-8804-531A719824B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767513" y="1322601"/>
            <a:ext cx="2098675" cy="27923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67512" y="4177950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/>
              <a:t>Click to edit caption: Arial Regular 10pt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 (up to 2 lines) – </a:t>
            </a:r>
            <a:br>
              <a:rPr lang="en-US"/>
            </a:br>
            <a:r>
              <a:rPr lang="en-US"/>
              <a:t>Arial Bold 25pt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216A11E-B4A5-4F26-9049-F166D72D62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7" y="1311275"/>
            <a:ext cx="4288564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/>
              <a:t>Click to edit Master title style – Arial Regular 14pt</a:t>
            </a:r>
          </a:p>
          <a:p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23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ext + image + cap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FA0FF9DD-FA38-C644-8804-531A719824B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572001" y="1322602"/>
            <a:ext cx="4305300" cy="124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1999" y="2607606"/>
            <a:ext cx="4305302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/>
              <a:t>Click to edit caption: Arial Regular 10pt</a:t>
            </a:r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72001" y="2874141"/>
            <a:ext cx="2098675" cy="12407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1999" y="4173000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/>
              <a:t>Click to edit caption: Arial Regular 10pt</a:t>
            </a:r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778626" y="2877213"/>
            <a:ext cx="2098675" cy="12407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78624" y="4176072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/>
              <a:t>Click to edit caption: Arial Regular 10pt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 (up to 2 lines) – </a:t>
            </a:r>
            <a:br>
              <a:rPr lang="en-US"/>
            </a:br>
            <a:r>
              <a:rPr lang="en-US"/>
              <a:t>Arial Bold 25pt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1A76B9A-C73D-41F4-848B-7B422BD254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7" y="1311275"/>
            <a:ext cx="4288564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/>
              <a:t>Click to edit Master title style – Arial Regular 14pt</a:t>
            </a:r>
          </a:p>
          <a:p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00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 text + image + ca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FA0FF9DD-FA38-C644-8804-531A719824B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102847" y="1322601"/>
            <a:ext cx="2763341" cy="27923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02847" y="4177950"/>
            <a:ext cx="2763341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/>
              <a:t>Click to edit caption: Arial Regular 10pt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 (up to 2 lines) – </a:t>
            </a:r>
            <a:br>
              <a:rPr lang="en-US"/>
            </a:br>
            <a:r>
              <a:rPr lang="en-US"/>
              <a:t>Arial Bold 25pt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B742EC7-0905-4619-9932-945C15BD9FB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144721" y="1311275"/>
            <a:ext cx="2854557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 marL="457200" indent="0">
              <a:buFont typeface="Arial" panose="020B0604020202020204" pitchFamily="34" charset="0"/>
              <a:buNone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/>
              <a:t>Click to edit Master title style – Arial Regular 14pt</a:t>
            </a:r>
          </a:p>
          <a:p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839734A-FE59-489D-8235-3CE5E3DE21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6595" y="1311275"/>
            <a:ext cx="2854557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/>
              <a:t>Click to edit Master title style – Arial Regular 14pt</a:t>
            </a:r>
          </a:p>
          <a:p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19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column text + imag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496620" y="1309603"/>
            <a:ext cx="6380681" cy="2808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96620" y="4176072"/>
            <a:ext cx="6380680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/>
              <a:t>Click to edit caption: Arial Regular 10pt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 (up to 2 lines) – </a:t>
            </a:r>
            <a:br>
              <a:rPr lang="en-US"/>
            </a:br>
            <a:r>
              <a:rPr lang="en-US"/>
              <a:t>Arial Bold 25pt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7C490C0-3F42-428E-9663-C0315B61F1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7" y="1311275"/>
            <a:ext cx="2126297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/>
              <a:t>Click to edit Master title style – Arial Regular 14pt</a:t>
            </a:r>
          </a:p>
          <a:p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45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gradFill>
          <a:gsLst>
            <a:gs pos="12000">
              <a:srgbClr val="1C3D74"/>
            </a:gs>
            <a:gs pos="100000">
              <a:srgbClr val="2DB8C5"/>
            </a:gs>
          </a:gsLst>
          <a:lin ang="19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943599" y="1751595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page – </a:t>
            </a:r>
            <a:br>
              <a:rPr lang="en-US"/>
            </a:br>
            <a:r>
              <a:rPr lang="en-US"/>
              <a:t>Arial Bold 40pt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943598" y="2973637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Insert sub-heading / date</a:t>
            </a:r>
          </a:p>
        </p:txBody>
      </p:sp>
    </p:spTree>
    <p:extLst>
      <p:ext uri="{BB962C8B-B14F-4D97-AF65-F5344CB8AC3E}">
        <p14:creationId xmlns:p14="http://schemas.microsoft.com/office/powerpoint/2010/main" val="1280325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hero imag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FA0FF9DD-FA38-C644-8804-531A719824B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87339" y="1322601"/>
            <a:ext cx="8578850" cy="27923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87339" y="4177950"/>
            <a:ext cx="8578850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/>
              <a:t>Click to edit caption: Arial Regular 10pt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 (up to 2 lines) – </a:t>
            </a:r>
            <a:br>
              <a:rPr lang="en-US"/>
            </a:br>
            <a:r>
              <a:rPr lang="en-US"/>
              <a:t>Arial Bold 25pt title</a:t>
            </a:r>
          </a:p>
        </p:txBody>
      </p:sp>
    </p:spTree>
    <p:extLst>
      <p:ext uri="{BB962C8B-B14F-4D97-AF65-F5344CB8AC3E}">
        <p14:creationId xmlns:p14="http://schemas.microsoft.com/office/powerpoint/2010/main" val="34615912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imag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79400" y="250826"/>
            <a:ext cx="8597901" cy="38671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87339" y="4177950"/>
            <a:ext cx="8578850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/>
              <a:t>Click to edit caption: Arial Regular 10pt</a:t>
            </a:r>
          </a:p>
        </p:txBody>
      </p:sp>
    </p:spTree>
    <p:extLst>
      <p:ext uri="{BB962C8B-B14F-4D97-AF65-F5344CB8AC3E}">
        <p14:creationId xmlns:p14="http://schemas.microsoft.com/office/powerpoint/2010/main" val="24365865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D0557C50-0B31-9348-AF2A-301002B74889}"/>
              </a:ext>
            </a:extLst>
          </p:cNvPr>
          <p:cNvGrpSpPr/>
          <p:nvPr userDrawn="1"/>
        </p:nvGrpSpPr>
        <p:grpSpPr>
          <a:xfrm>
            <a:off x="203484" y="1234649"/>
            <a:ext cx="2219675" cy="1349665"/>
            <a:chOff x="1985262" y="1786188"/>
            <a:chExt cx="3594613" cy="257953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0759468-3783-DD45-AC2F-7E3842278B7D}"/>
                </a:ext>
              </a:extLst>
            </p:cNvPr>
            <p:cNvSpPr txBox="1"/>
            <p:nvPr/>
          </p:nvSpPr>
          <p:spPr>
            <a:xfrm>
              <a:off x="2401825" y="1786188"/>
              <a:ext cx="2677754" cy="1470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2DB8C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19%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499D1F6-6F64-E045-A629-F16A8AF17DEB}"/>
                </a:ext>
              </a:extLst>
            </p:cNvPr>
            <p:cNvCxnSpPr/>
            <p:nvPr/>
          </p:nvCxnSpPr>
          <p:spPr>
            <a:xfrm flipV="1">
              <a:off x="2114979" y="3256871"/>
              <a:ext cx="3407805" cy="10321"/>
            </a:xfrm>
            <a:prstGeom prst="line">
              <a:avLst/>
            </a:prstGeom>
            <a:ln w="28575">
              <a:solidFill>
                <a:srgbClr val="2DB8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9D3155A-02B7-9146-95B9-2D706BFA7810}"/>
                </a:ext>
              </a:extLst>
            </p:cNvPr>
            <p:cNvSpPr txBox="1"/>
            <p:nvPr/>
          </p:nvSpPr>
          <p:spPr>
            <a:xfrm>
              <a:off x="1985262" y="3500871"/>
              <a:ext cx="3594613" cy="864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rgbClr val="2DB8C5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  <a:p>
              <a:pPr algn="ctr"/>
              <a:r>
                <a:rPr lang="en-US" sz="1400">
                  <a:solidFill>
                    <a:srgbClr val="2DB8C5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0557C50-0B31-9348-AF2A-301002B74889}"/>
              </a:ext>
            </a:extLst>
          </p:cNvPr>
          <p:cNvGrpSpPr/>
          <p:nvPr userDrawn="1"/>
        </p:nvGrpSpPr>
        <p:grpSpPr>
          <a:xfrm>
            <a:off x="3299430" y="1210655"/>
            <a:ext cx="2156489" cy="1349665"/>
            <a:chOff x="1985262" y="1786188"/>
            <a:chExt cx="3594613" cy="2579532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0759468-3783-DD45-AC2F-7E3842278B7D}"/>
                </a:ext>
              </a:extLst>
            </p:cNvPr>
            <p:cNvSpPr txBox="1"/>
            <p:nvPr/>
          </p:nvSpPr>
          <p:spPr>
            <a:xfrm>
              <a:off x="2401825" y="1786188"/>
              <a:ext cx="2677754" cy="1526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8D378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19%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499D1F6-6F64-E045-A629-F16A8AF17DEB}"/>
                </a:ext>
              </a:extLst>
            </p:cNvPr>
            <p:cNvCxnSpPr/>
            <p:nvPr/>
          </p:nvCxnSpPr>
          <p:spPr>
            <a:xfrm flipV="1">
              <a:off x="2114979" y="3256871"/>
              <a:ext cx="3407806" cy="10321"/>
            </a:xfrm>
            <a:prstGeom prst="line">
              <a:avLst/>
            </a:prstGeom>
            <a:ln w="28575">
              <a:solidFill>
                <a:srgbClr val="8D37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9D3155A-02B7-9146-95B9-2D706BFA7810}"/>
                </a:ext>
              </a:extLst>
            </p:cNvPr>
            <p:cNvSpPr txBox="1"/>
            <p:nvPr/>
          </p:nvSpPr>
          <p:spPr>
            <a:xfrm>
              <a:off x="1985262" y="3500872"/>
              <a:ext cx="3594613" cy="864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rgbClr val="8D3786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  <a:p>
              <a:pPr algn="ctr"/>
              <a:r>
                <a:rPr lang="en-US" sz="1400">
                  <a:solidFill>
                    <a:srgbClr val="8D3786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0557C50-0B31-9348-AF2A-301002B74889}"/>
              </a:ext>
            </a:extLst>
          </p:cNvPr>
          <p:cNvGrpSpPr/>
          <p:nvPr userDrawn="1"/>
        </p:nvGrpSpPr>
        <p:grpSpPr>
          <a:xfrm>
            <a:off x="6395376" y="1210655"/>
            <a:ext cx="2184743" cy="1349665"/>
            <a:chOff x="1985262" y="1786188"/>
            <a:chExt cx="3594613" cy="2579532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0759468-3783-DD45-AC2F-7E3842278B7D}"/>
                </a:ext>
              </a:extLst>
            </p:cNvPr>
            <p:cNvSpPr txBox="1"/>
            <p:nvPr/>
          </p:nvSpPr>
          <p:spPr>
            <a:xfrm>
              <a:off x="2401825" y="1786188"/>
              <a:ext cx="2677754" cy="1526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1074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19%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499D1F6-6F64-E045-A629-F16A8AF17DEB}"/>
                </a:ext>
              </a:extLst>
            </p:cNvPr>
            <p:cNvCxnSpPr/>
            <p:nvPr/>
          </p:nvCxnSpPr>
          <p:spPr>
            <a:xfrm flipV="1">
              <a:off x="2114979" y="3256871"/>
              <a:ext cx="3407804" cy="10321"/>
            </a:xfrm>
            <a:prstGeom prst="line">
              <a:avLst/>
            </a:prstGeom>
            <a:ln w="28575">
              <a:solidFill>
                <a:srgbClr val="1074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9D3155A-02B7-9146-95B9-2D706BFA7810}"/>
                </a:ext>
              </a:extLst>
            </p:cNvPr>
            <p:cNvSpPr txBox="1"/>
            <p:nvPr/>
          </p:nvSpPr>
          <p:spPr>
            <a:xfrm>
              <a:off x="1985262" y="3500872"/>
              <a:ext cx="3594613" cy="864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rgbClr val="10746A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  <a:p>
              <a:pPr algn="ctr"/>
              <a:r>
                <a:rPr lang="en-US" sz="1400">
                  <a:solidFill>
                    <a:srgbClr val="10746A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0557C50-0B31-9348-AF2A-301002B74889}"/>
              </a:ext>
            </a:extLst>
          </p:cNvPr>
          <p:cNvGrpSpPr/>
          <p:nvPr userDrawn="1"/>
        </p:nvGrpSpPr>
        <p:grpSpPr>
          <a:xfrm>
            <a:off x="1800890" y="2785639"/>
            <a:ext cx="2268189" cy="1349665"/>
            <a:chOff x="1985262" y="1786188"/>
            <a:chExt cx="3594613" cy="2579532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0759468-3783-DD45-AC2F-7E3842278B7D}"/>
                </a:ext>
              </a:extLst>
            </p:cNvPr>
            <p:cNvSpPr txBox="1"/>
            <p:nvPr/>
          </p:nvSpPr>
          <p:spPr>
            <a:xfrm>
              <a:off x="2401825" y="1786188"/>
              <a:ext cx="2677754" cy="1470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F185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19%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499D1F6-6F64-E045-A629-F16A8AF17DEB}"/>
                </a:ext>
              </a:extLst>
            </p:cNvPr>
            <p:cNvCxnSpPr/>
            <p:nvPr/>
          </p:nvCxnSpPr>
          <p:spPr>
            <a:xfrm flipV="1">
              <a:off x="2114979" y="3256871"/>
              <a:ext cx="3407805" cy="10321"/>
            </a:xfrm>
            <a:prstGeom prst="line">
              <a:avLst/>
            </a:prstGeom>
            <a:ln w="28575">
              <a:solidFill>
                <a:srgbClr val="F18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9D3155A-02B7-9146-95B9-2D706BFA7810}"/>
                </a:ext>
              </a:extLst>
            </p:cNvPr>
            <p:cNvSpPr txBox="1"/>
            <p:nvPr/>
          </p:nvSpPr>
          <p:spPr>
            <a:xfrm>
              <a:off x="1985262" y="3500872"/>
              <a:ext cx="3594613" cy="864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rgbClr val="F18500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  <a:p>
              <a:pPr algn="ctr"/>
              <a:r>
                <a:rPr lang="en-US" sz="1400">
                  <a:solidFill>
                    <a:srgbClr val="F18500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0557C50-0B31-9348-AF2A-301002B74889}"/>
              </a:ext>
            </a:extLst>
          </p:cNvPr>
          <p:cNvGrpSpPr/>
          <p:nvPr userDrawn="1"/>
        </p:nvGrpSpPr>
        <p:grpSpPr>
          <a:xfrm>
            <a:off x="4949634" y="2785639"/>
            <a:ext cx="2289366" cy="1349665"/>
            <a:chOff x="1985262" y="1786188"/>
            <a:chExt cx="3594613" cy="2579532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0759468-3783-DD45-AC2F-7E3842278B7D}"/>
                </a:ext>
              </a:extLst>
            </p:cNvPr>
            <p:cNvSpPr txBox="1"/>
            <p:nvPr/>
          </p:nvSpPr>
          <p:spPr>
            <a:xfrm>
              <a:off x="2401825" y="1786188"/>
              <a:ext cx="2677753" cy="1470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73B82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19%</a:t>
              </a: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499D1F6-6F64-E045-A629-F16A8AF17DEB}"/>
                </a:ext>
              </a:extLst>
            </p:cNvPr>
            <p:cNvCxnSpPr/>
            <p:nvPr/>
          </p:nvCxnSpPr>
          <p:spPr>
            <a:xfrm flipV="1">
              <a:off x="2114979" y="3271937"/>
              <a:ext cx="3407805" cy="10321"/>
            </a:xfrm>
            <a:prstGeom prst="line">
              <a:avLst/>
            </a:prstGeom>
            <a:ln w="28575">
              <a:solidFill>
                <a:srgbClr val="73B8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9D3155A-02B7-9146-95B9-2D706BFA7810}"/>
                </a:ext>
              </a:extLst>
            </p:cNvPr>
            <p:cNvSpPr txBox="1"/>
            <p:nvPr/>
          </p:nvSpPr>
          <p:spPr>
            <a:xfrm>
              <a:off x="1985262" y="3500872"/>
              <a:ext cx="3594613" cy="864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rgbClr val="73B82B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  <a:p>
              <a:pPr algn="ctr"/>
              <a:r>
                <a:rPr lang="en-US" sz="1400">
                  <a:solidFill>
                    <a:srgbClr val="73B82B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</p:txBody>
        </p:sp>
      </p:grpSp>
      <p:sp>
        <p:nvSpPr>
          <p:cNvPr id="2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11096"/>
            <a:ext cx="8672097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 (up to 2 lines) – </a:t>
            </a:r>
            <a:br>
              <a:rPr lang="en-US"/>
            </a:br>
            <a:r>
              <a:rPr lang="en-US"/>
              <a:t>Arial Bold 25pt title</a:t>
            </a:r>
          </a:p>
        </p:txBody>
      </p:sp>
    </p:spTree>
    <p:extLst>
      <p:ext uri="{BB962C8B-B14F-4D97-AF65-F5344CB8AC3E}">
        <p14:creationId xmlns:p14="http://schemas.microsoft.com/office/powerpoint/2010/main" val="24768753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348A56A-D03E-7C4E-AE8E-F896E6A5A11B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86463332"/>
              </p:ext>
            </p:extLst>
          </p:nvPr>
        </p:nvGraphicFramePr>
        <p:xfrm>
          <a:off x="2925649" y="1218723"/>
          <a:ext cx="4923808" cy="3149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 (up to 2 lines) – </a:t>
            </a:r>
            <a:br>
              <a:rPr lang="en-US"/>
            </a:br>
            <a:r>
              <a:rPr lang="en-US"/>
              <a:t>Arial Bold 25pt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91CD518-0B4F-4DDD-8245-74B5057E96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7" y="1311275"/>
            <a:ext cx="2296627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/>
              <a:t>Click to edit Master title style – Arial Regular 14pt</a:t>
            </a:r>
          </a:p>
          <a:p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018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DE844C2-66A4-7347-BB76-EF1AA2EFEA8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544693725"/>
              </p:ext>
            </p:extLst>
          </p:nvPr>
        </p:nvGraphicFramePr>
        <p:xfrm>
          <a:off x="3380198" y="1259540"/>
          <a:ext cx="5003514" cy="3295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 (up to 2 lines) – </a:t>
            </a:r>
            <a:br>
              <a:rPr lang="en-US"/>
            </a:br>
            <a:r>
              <a:rPr lang="en-US"/>
              <a:t>Arial Bold 25pt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96BE319-1C15-41CC-A596-E46D2BF7CC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7" y="1311275"/>
            <a:ext cx="2296627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/>
              <a:t>Click to edit Master title style – Arial Regular 14pt</a:t>
            </a:r>
          </a:p>
          <a:p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132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F8E69A5-8A32-3B48-8662-8A79DC2E092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268563056"/>
              </p:ext>
            </p:extLst>
          </p:nvPr>
        </p:nvGraphicFramePr>
        <p:xfrm>
          <a:off x="2586555" y="1209354"/>
          <a:ext cx="5804951" cy="3027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 (up to 2 lines) – </a:t>
            </a:r>
            <a:br>
              <a:rPr lang="en-US"/>
            </a:br>
            <a:r>
              <a:rPr lang="en-US"/>
              <a:t>Arial Bold 25pt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20285F8-6946-46F6-9325-70AD32F1D6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7" y="1311275"/>
            <a:ext cx="2296627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/>
              <a:t>Click to edit Master title style – Arial Regular 14pt</a:t>
            </a:r>
          </a:p>
          <a:p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262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AFD6674-8208-4117-92B8-8BA50FAB180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66213361"/>
              </p:ext>
            </p:extLst>
          </p:nvPr>
        </p:nvGraphicFramePr>
        <p:xfrm>
          <a:off x="287338" y="1689652"/>
          <a:ext cx="7137192" cy="110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532">
                  <a:extLst>
                    <a:ext uri="{9D8B030D-6E8A-4147-A177-3AD203B41FA5}">
                      <a16:colId xmlns:a16="http://schemas.microsoft.com/office/drawing/2014/main" val="3822116847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1796008628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3879958063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3650332254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3035283889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2593290401"/>
                    </a:ext>
                  </a:extLst>
                </a:gridCol>
              </a:tblGrid>
              <a:tr h="276586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>
                          <a:latin typeface="+mj-lt"/>
                        </a:rPr>
                        <a:t>XXXXXXXXXXXXX</a:t>
                      </a: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D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</a:t>
                      </a:r>
                      <a:endParaRPr lang="en-US" sz="800"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D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D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D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D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D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180098"/>
                  </a:ext>
                </a:extLst>
              </a:tr>
              <a:tr h="276586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255196"/>
                  </a:ext>
                </a:extLst>
              </a:tr>
              <a:tr h="2765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887121"/>
                  </a:ext>
                </a:extLst>
              </a:tr>
              <a:tr h="2765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99189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85AC98B-3184-4158-8DB1-FD0896BAEA5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48348035"/>
              </p:ext>
            </p:extLst>
          </p:nvPr>
        </p:nvGraphicFramePr>
        <p:xfrm>
          <a:off x="287338" y="3153802"/>
          <a:ext cx="7137192" cy="110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532">
                  <a:extLst>
                    <a:ext uri="{9D8B030D-6E8A-4147-A177-3AD203B41FA5}">
                      <a16:colId xmlns:a16="http://schemas.microsoft.com/office/drawing/2014/main" val="3822116847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1796008628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3879958063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3650332254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3035283889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2593290401"/>
                    </a:ext>
                  </a:extLst>
                </a:gridCol>
              </a:tblGrid>
              <a:tr h="276586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>
                          <a:latin typeface="+mj-lt"/>
                        </a:rPr>
                        <a:t>XXXXXXXXXXXXX</a:t>
                      </a: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B8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</a:t>
                      </a:r>
                      <a:endParaRPr lang="en-US" sz="800"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B8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707" marR="32707" marT="49061" marB="4906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B8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707" marR="32707" marT="49061" marB="4906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B8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707" marR="32707" marT="49061" marB="4906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B8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707" marR="32707" marT="49061" marB="49061" anchor="ctr">
                    <a:lnL w="12700" cmpd="sng">
                      <a:noFill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B8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180098"/>
                  </a:ext>
                </a:extLst>
              </a:tr>
              <a:tr h="276586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255196"/>
                  </a:ext>
                </a:extLst>
              </a:tr>
              <a:tr h="2765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887121"/>
                  </a:ext>
                </a:extLst>
              </a:tr>
              <a:tr h="2765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991891"/>
                  </a:ext>
                </a:extLst>
              </a:tr>
            </a:tbl>
          </a:graphicData>
        </a:graphic>
      </p:graphicFrame>
      <p:sp>
        <p:nvSpPr>
          <p:cNvPr id="10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 (up to 2 lines) – </a:t>
            </a:r>
            <a:br>
              <a:rPr lang="en-US"/>
            </a:br>
            <a:r>
              <a:rPr lang="en-US"/>
              <a:t>Arial Bold 25pt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ABA65EC-BE67-47F1-855B-E0BFD2EA8C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6" y="1311275"/>
            <a:ext cx="8672097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/>
              <a:t>Click to edit Master title style – Arial Regular 14pt</a:t>
            </a:r>
          </a:p>
        </p:txBody>
      </p:sp>
    </p:spTree>
    <p:extLst>
      <p:ext uri="{BB962C8B-B14F-4D97-AF65-F5344CB8AC3E}">
        <p14:creationId xmlns:p14="http://schemas.microsoft.com/office/powerpoint/2010/main" val="38335702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_Logo">
    <p:bg>
      <p:bgPr>
        <a:solidFill>
          <a:srgbClr val="1C3D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F016AB-50EC-D145-8FEE-4F74E8E3B1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26986" y="3228967"/>
            <a:ext cx="4335556" cy="11588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811C00-D549-464E-ADFA-3C1836754071}"/>
              </a:ext>
            </a:extLst>
          </p:cNvPr>
          <p:cNvSpPr txBox="1"/>
          <p:nvPr userDrawn="1"/>
        </p:nvSpPr>
        <p:spPr>
          <a:xfrm>
            <a:off x="3282511" y="1820461"/>
            <a:ext cx="2770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635927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_Logo">
    <p:bg>
      <p:bgPr>
        <a:solidFill>
          <a:srgbClr val="1C3D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F016AB-50EC-D145-8FEE-4F74E8E3B1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26986" y="1954745"/>
            <a:ext cx="4335556" cy="115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92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gradFill flip="none" rotWithShape="1">
          <a:gsLst>
            <a:gs pos="74000">
              <a:srgbClr val="10746A"/>
            </a:gs>
            <a:gs pos="18000">
              <a:srgbClr val="0096E3">
                <a:lumMod val="90000"/>
                <a:lumOff val="1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943599" y="1751595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page – </a:t>
            </a:r>
            <a:br>
              <a:rPr lang="en-US"/>
            </a:br>
            <a:r>
              <a:rPr lang="en-US"/>
              <a:t>Arial Bold 40pt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943598" y="2973637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Insert sub-heading / date</a:t>
            </a:r>
          </a:p>
        </p:txBody>
      </p:sp>
    </p:spTree>
    <p:extLst>
      <p:ext uri="{BB962C8B-B14F-4D97-AF65-F5344CB8AC3E}">
        <p14:creationId xmlns:p14="http://schemas.microsoft.com/office/powerpoint/2010/main" val="3193694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gradFill flip="none" rotWithShape="1">
          <a:gsLst>
            <a:gs pos="0">
              <a:srgbClr val="73B82B">
                <a:lumMod val="88000"/>
                <a:lumOff val="12000"/>
              </a:srgbClr>
            </a:gs>
            <a:gs pos="97312">
              <a:srgbClr val="10746A"/>
            </a:gs>
            <a:gs pos="59000">
              <a:srgbClr val="10746A">
                <a:lumMod val="94000"/>
                <a:lumOff val="6000"/>
              </a:srgbClr>
            </a:gs>
          </a:gsLst>
          <a:lin ang="1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943599" y="1751595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page – </a:t>
            </a:r>
            <a:br>
              <a:rPr lang="en-US"/>
            </a:br>
            <a:r>
              <a:rPr lang="en-US"/>
              <a:t>Arial Bold 40pt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943598" y="2973637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Insert sub-heading / date</a:t>
            </a:r>
          </a:p>
        </p:txBody>
      </p:sp>
    </p:spTree>
    <p:extLst>
      <p:ext uri="{BB962C8B-B14F-4D97-AF65-F5344CB8AC3E}">
        <p14:creationId xmlns:p14="http://schemas.microsoft.com/office/powerpoint/2010/main" val="1660772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gradFill>
          <a:gsLst>
            <a:gs pos="0">
              <a:srgbClr val="73B82B">
                <a:lumMod val="88000"/>
                <a:lumOff val="12000"/>
              </a:srgbClr>
            </a:gs>
            <a:gs pos="69000">
              <a:srgbClr val="2DB8C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943599" y="1751595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page – </a:t>
            </a:r>
            <a:br>
              <a:rPr lang="en-US"/>
            </a:br>
            <a:r>
              <a:rPr lang="en-US"/>
              <a:t>Arial Bold 40pt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943598" y="2973637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Insert sub-heading / date</a:t>
            </a:r>
          </a:p>
        </p:txBody>
      </p:sp>
    </p:spTree>
    <p:extLst>
      <p:ext uri="{BB962C8B-B14F-4D97-AF65-F5344CB8AC3E}">
        <p14:creationId xmlns:p14="http://schemas.microsoft.com/office/powerpoint/2010/main" val="141877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Pr>
        <a:gradFill flip="none" rotWithShape="1">
          <a:gsLst>
            <a:gs pos="85484">
              <a:srgbClr val="8D3786"/>
            </a:gs>
            <a:gs pos="19000">
              <a:srgbClr val="EC008C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943599" y="1751595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page – </a:t>
            </a:r>
            <a:br>
              <a:rPr lang="en-US"/>
            </a:br>
            <a:r>
              <a:rPr lang="en-US"/>
              <a:t>Arial Bold 40pt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943598" y="2973637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Insert sub-heading / date</a:t>
            </a:r>
          </a:p>
        </p:txBody>
      </p:sp>
    </p:spTree>
    <p:extLst>
      <p:ext uri="{BB962C8B-B14F-4D97-AF65-F5344CB8AC3E}">
        <p14:creationId xmlns:p14="http://schemas.microsoft.com/office/powerpoint/2010/main" val="1055588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gradFill flip="none" rotWithShape="1">
          <a:gsLst>
            <a:gs pos="3226">
              <a:srgbClr val="8D3786"/>
            </a:gs>
            <a:gs pos="35000">
              <a:srgbClr val="8D3786"/>
            </a:gs>
            <a:gs pos="100000">
              <a:srgbClr val="F18500"/>
            </a:gs>
          </a:gsLst>
          <a:lin ang="19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943599" y="1751595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page – </a:t>
            </a:r>
            <a:br>
              <a:rPr lang="en-US"/>
            </a:br>
            <a:r>
              <a:rPr lang="en-US"/>
              <a:t>Arial Bold 40pt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943598" y="2973637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Insert sub-heading / date</a:t>
            </a:r>
          </a:p>
        </p:txBody>
      </p:sp>
    </p:spTree>
    <p:extLst>
      <p:ext uri="{BB962C8B-B14F-4D97-AF65-F5344CB8AC3E}">
        <p14:creationId xmlns:p14="http://schemas.microsoft.com/office/powerpoint/2010/main" val="3086862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Queen Mary intro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E38773A-544C-004C-B8E5-C118498FBDB6}"/>
              </a:ext>
            </a:extLst>
          </p:cNvPr>
          <p:cNvSpPr txBox="1"/>
          <p:nvPr userDrawn="1"/>
        </p:nvSpPr>
        <p:spPr>
          <a:xfrm>
            <a:off x="1027049" y="2562838"/>
            <a:ext cx="7844008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34289" rIns="34289">
            <a:spAutoFit/>
          </a:bodyPr>
          <a:lstStyle/>
          <a:p>
            <a:pPr>
              <a:spcAft>
                <a:spcPts val="1800"/>
              </a:spcAft>
              <a:defRPr sz="5000">
                <a:solidFill>
                  <a:srgbClr val="1C307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lang="en-GB" sz="2700" b="0">
              <a:solidFill>
                <a:srgbClr val="1733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79CF77-92E9-7E40-A00D-D1ECFDC2823B}"/>
              </a:ext>
            </a:extLst>
          </p:cNvPr>
          <p:cNvSpPr/>
          <p:nvPr userDrawn="1"/>
        </p:nvSpPr>
        <p:spPr>
          <a:xfrm>
            <a:off x="9028770" y="0"/>
            <a:ext cx="115231" cy="5143500"/>
          </a:xfrm>
          <a:prstGeom prst="rect">
            <a:avLst/>
          </a:prstGeom>
          <a:solidFill>
            <a:srgbClr val="163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chemeClr val="tx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EEDE5C2-A269-0947-922F-7D0BDA7947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2982" y="1995069"/>
            <a:ext cx="5274469" cy="5441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/>
            </a:lvl3pPr>
          </a:lstStyle>
          <a:p>
            <a:pPr lvl="0"/>
            <a:r>
              <a:rPr lang="en-US"/>
              <a:t>[Title]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299F151-D138-2F4D-AEBD-F6B79232D5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2032" y="2983784"/>
            <a:ext cx="4769644" cy="638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5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[sub title]</a:t>
            </a:r>
          </a:p>
        </p:txBody>
      </p:sp>
    </p:spTree>
    <p:extLst>
      <p:ext uri="{BB962C8B-B14F-4D97-AF65-F5344CB8AC3E}">
        <p14:creationId xmlns:p14="http://schemas.microsoft.com/office/powerpoint/2010/main" val="1853380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F9F98BB-2095-434E-97D1-3636B7E756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6" y="1311275"/>
            <a:ext cx="4277455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5C7A6F9-784D-428C-B9C4-650A70FFC0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80865" y="1311275"/>
            <a:ext cx="4277455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</p:txBody>
      </p:sp>
    </p:spTree>
    <p:extLst>
      <p:ext uri="{BB962C8B-B14F-4D97-AF65-F5344CB8AC3E}">
        <p14:creationId xmlns:p14="http://schemas.microsoft.com/office/powerpoint/2010/main" val="4181434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F016AB-50EC-D145-8FEE-4F74E8E3B1D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98188" y="373575"/>
            <a:ext cx="2489200" cy="66531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A670BE8-3C46-EF4F-BC90-6793A5222276}"/>
              </a:ext>
            </a:extLst>
          </p:cNvPr>
          <p:cNvCxnSpPr/>
          <p:nvPr userDrawn="1"/>
        </p:nvCxnSpPr>
        <p:spPr>
          <a:xfrm>
            <a:off x="298188" y="4830791"/>
            <a:ext cx="856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77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0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890" r:id="rId8"/>
    <p:sldLayoutId id="2147483891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158" userDrawn="1">
          <p15:clr>
            <a:srgbClr val="F26B43"/>
          </p15:clr>
        </p15:guide>
        <p15:guide id="3" pos="176" userDrawn="1">
          <p15:clr>
            <a:srgbClr val="F26B43"/>
          </p15:clr>
        </p15:guide>
        <p15:guide id="4" orient="horz" pos="2981" userDrawn="1">
          <p15:clr>
            <a:srgbClr val="F26B43"/>
          </p15:clr>
        </p15:guide>
        <p15:guide id="5" pos="5585" userDrawn="1">
          <p15:clr>
            <a:srgbClr val="F26B43"/>
          </p15:clr>
        </p15:guide>
        <p15:guide id="6" orient="horz" pos="1620" userDrawn="1">
          <p15:clr>
            <a:srgbClr val="F26B43"/>
          </p15:clr>
        </p15:guide>
        <p15:guide id="7" orient="horz" pos="554" userDrawn="1">
          <p15:clr>
            <a:srgbClr val="F26B43"/>
          </p15:clr>
        </p15:guide>
        <p15:guide id="8" orient="horz" pos="690" userDrawn="1">
          <p15:clr>
            <a:srgbClr val="F26B43"/>
          </p15:clr>
        </p15:guide>
        <p15:guide id="9" orient="horz" pos="826" userDrawn="1">
          <p15:clr>
            <a:srgbClr val="F26B43"/>
          </p15:clr>
        </p15:guide>
        <p15:guide id="10" pos="2812" userDrawn="1">
          <p15:clr>
            <a:srgbClr val="F26B43"/>
          </p15:clr>
        </p15:guide>
        <p15:guide id="11" pos="2948" userDrawn="1">
          <p15:clr>
            <a:srgbClr val="F26B43"/>
          </p15:clr>
        </p15:guide>
        <p15:guide id="12" pos="1474" userDrawn="1">
          <p15:clr>
            <a:srgbClr val="F26B43"/>
          </p15:clr>
        </p15:guide>
        <p15:guide id="13" pos="4263" userDrawn="1">
          <p15:clr>
            <a:srgbClr val="F26B43"/>
          </p15:clr>
        </p15:guide>
        <p15:guide id="14" orient="horz" pos="2822" userDrawn="1">
          <p15:clr>
            <a:srgbClr val="F26B43"/>
          </p15:clr>
        </p15:guide>
        <p15:guide id="15" orient="horz" pos="275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23B30F1-BEAB-1D48-98D9-E0838B9BE6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/>
          <a:srcRect t="86937"/>
          <a:stretch/>
        </p:blipFill>
        <p:spPr>
          <a:xfrm>
            <a:off x="0" y="4471626"/>
            <a:ext cx="9144000" cy="6718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74CA67-DD21-8043-AD24-58925882A109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298188" y="4539884"/>
            <a:ext cx="1760102" cy="47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  <p:sldLayoutId id="2147483881" r:id="rId15"/>
    <p:sldLayoutId id="2147483882" r:id="rId16"/>
    <p:sldLayoutId id="214748388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86">
          <p15:clr>
            <a:srgbClr val="F26B43"/>
          </p15:clr>
        </p15:guide>
        <p15:guide id="2" pos="18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46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8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mul.ac.uk/welfare/help-in-a-crisi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dds.qmul.ac.uk/mentalhealth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mental-health-brain-mind-mental-3332122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mul.ac.uk/welfare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ds.qmul.ac.uk/mentalhealth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dds.qmul.ac.uk/media/disability-and-dyslexia-service-/documents/Policy-for-staff-in-Queen-Mary-Schools-and-Institutes-receiving-mental-health-diagnoses-from-students.docx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bit.ly/PhD-Support-Group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getherall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ith.qmul.ac.uk/StBenets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octoralcollege@qmul.ac.u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mul.ac.uk/hsd/a-z/mental-health-first-aid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mul.ac.uk/governance-and-legal-services/media/arcs/policyzone/academic/Interruption-of-Study-Policy-(July-2023)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arcs.qmul.ac.uk/policy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mul.ac.uk/welfar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welfare@qmul.ac.u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hyperlink" Target="mailto:n.morrissey@qmul.ac.u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ds.qmul.ac.uk/mentalhealth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744537" y="2043826"/>
            <a:ext cx="7870825" cy="15881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3300" dirty="0"/>
              <a:t>Supporting the mental health &amp; wellbeing of your researchers</a:t>
            </a:r>
          </a:p>
          <a:p>
            <a:endParaRPr lang="en-GB" sz="33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A12E617-6267-DF47-9F84-F5335E3C7742}"/>
              </a:ext>
            </a:extLst>
          </p:cNvPr>
          <p:cNvSpPr txBox="1">
            <a:spLocks/>
          </p:cNvSpPr>
          <p:nvPr/>
        </p:nvSpPr>
        <p:spPr>
          <a:xfrm>
            <a:off x="943599" y="3170238"/>
            <a:ext cx="3736351" cy="1562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89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sz="quarter" idx="10"/>
          </p:nvPr>
        </p:nvSpPr>
        <p:spPr>
          <a:xfrm>
            <a:off x="225098" y="272022"/>
            <a:ext cx="8672097" cy="81563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/>
              <a:t>A PGR in a less immediately urgent situation: </a:t>
            </a:r>
          </a:p>
          <a:p>
            <a:pPr>
              <a:spcBef>
                <a:spcPts val="0"/>
              </a:spcBef>
            </a:pPr>
            <a:r>
              <a:rPr lang="en-GB" dirty="0">
                <a:solidFill>
                  <a:srgbClr val="F18500"/>
                </a:solidFill>
              </a:rPr>
              <a:t>Listen and Signpost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25099" y="1320901"/>
            <a:ext cx="6907222" cy="295275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Where there serious concerns but they do not need to acted on immediately. </a:t>
            </a:r>
          </a:p>
          <a:p>
            <a:pPr marL="0" indent="0">
              <a:buNone/>
            </a:pPr>
            <a:r>
              <a:rPr lang="en-GB" sz="2000" dirty="0"/>
              <a:t>E.g.,</a:t>
            </a:r>
          </a:p>
          <a:p>
            <a:r>
              <a:rPr lang="en-GB" sz="1800" dirty="0"/>
              <a:t>Anxious, distressed or upset.</a:t>
            </a:r>
          </a:p>
          <a:p>
            <a:r>
              <a:rPr lang="en-GB" sz="1800" dirty="0"/>
              <a:t>Needs emotional, psychological or mental health support.</a:t>
            </a:r>
          </a:p>
          <a:p>
            <a:r>
              <a:rPr lang="en-GB" sz="1800" dirty="0"/>
              <a:t>Pressing financial, welfare, practical and personal issues (e.g., no permanent address).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843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sz="quarter" idx="10"/>
          </p:nvPr>
        </p:nvSpPr>
        <p:spPr>
          <a:xfrm>
            <a:off x="186595" y="156519"/>
            <a:ext cx="8672097" cy="773924"/>
          </a:xfrm>
        </p:spPr>
        <p:txBody>
          <a:bodyPr/>
          <a:lstStyle/>
          <a:p>
            <a:r>
              <a:rPr lang="en-GB" dirty="0"/>
              <a:t>In the moment: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86595" y="930443"/>
            <a:ext cx="8672097" cy="3433445"/>
          </a:xfrm>
        </p:spPr>
        <p:txBody>
          <a:bodyPr lIns="91440" tIns="45720" rIns="91440" bIns="45720" anchor="t"/>
          <a:lstStyle/>
          <a:p>
            <a:pPr>
              <a:spcAft>
                <a:spcPts val="450"/>
              </a:spcAft>
            </a:pPr>
            <a:r>
              <a:rPr lang="en-GB" sz="1700" dirty="0"/>
              <a:t>Show that you are taking them seriously.</a:t>
            </a:r>
            <a:endParaRPr lang="en-GB" sz="1700" dirty="0">
              <a:cs typeface="Arial"/>
            </a:endParaRPr>
          </a:p>
          <a:p>
            <a:pPr>
              <a:spcAft>
                <a:spcPts val="1200"/>
              </a:spcAft>
            </a:pPr>
            <a:r>
              <a:rPr lang="en-GB" sz="1700" dirty="0"/>
              <a:t>You cannot offer unlimited confidentiality; be clear about this from the start:</a:t>
            </a:r>
            <a:br>
              <a:rPr lang="en-GB" sz="1700" dirty="0"/>
            </a:br>
            <a:r>
              <a:rPr lang="en-GB" sz="1700" dirty="0"/>
              <a:t>“Maybe a chat will help and I’ll keep it private unless I think you or somebody else is in danger”.</a:t>
            </a:r>
            <a:endParaRPr lang="en-GB" sz="1700" dirty="0">
              <a:cs typeface="Arial"/>
            </a:endParaRPr>
          </a:p>
          <a:p>
            <a:pPr>
              <a:spcAft>
                <a:spcPts val="1200"/>
              </a:spcAft>
            </a:pPr>
            <a:r>
              <a:rPr lang="en-GB" sz="1700" dirty="0"/>
              <a:t>Clear statements on communication channels: e.g., discuss concerns with ACS. </a:t>
            </a:r>
          </a:p>
          <a:p>
            <a:pPr>
              <a:spcAft>
                <a:spcPts val="1200"/>
              </a:spcAft>
            </a:pPr>
            <a:r>
              <a:rPr lang="en-GB" sz="1700" dirty="0"/>
              <a:t>Offer options rather than single suggestion – think together about things they can do to keep themselves safe.</a:t>
            </a:r>
            <a:endParaRPr lang="en-GB" sz="1700" dirty="0">
              <a:cs typeface="Arial"/>
            </a:endParaRPr>
          </a:p>
          <a:p>
            <a:r>
              <a:rPr lang="en-GB" sz="1700" dirty="0"/>
              <a:t>Try to engage them in making a safety plan for getting immediate help, e.g., making an appointment to see their GP (see </a:t>
            </a:r>
            <a:r>
              <a:rPr lang="en-GB" sz="1700" dirty="0">
                <a:hlinkClick r:id="rId3"/>
              </a:rPr>
              <a:t>Help in a crisis</a:t>
            </a:r>
            <a:r>
              <a:rPr lang="en-GB" sz="1700" dirty="0"/>
              <a:t> &amp; last page on the </a:t>
            </a:r>
            <a:r>
              <a:rPr lang="en-GB" sz="1700" dirty="0">
                <a:hlinkClick r:id="rId4"/>
              </a:rPr>
              <a:t>QM Mental Health Guide</a:t>
            </a:r>
            <a:r>
              <a:rPr lang="en-GB" sz="1700" dirty="0"/>
              <a:t>).</a:t>
            </a:r>
            <a:endParaRPr lang="en-GB" sz="1700" dirty="0">
              <a:cs typeface="Arial"/>
            </a:endParaRPr>
          </a:p>
          <a:p>
            <a:pPr marL="0" indent="0">
              <a:buNone/>
            </a:pPr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09882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727442-FB6B-2A40-96D5-5150048B22F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6596" y="1088895"/>
            <a:ext cx="4179664" cy="237984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3600" dirty="0"/>
              <a:t>Additional </a:t>
            </a:r>
          </a:p>
          <a:p>
            <a:pPr>
              <a:spcBef>
                <a:spcPts val="0"/>
              </a:spcBef>
            </a:pPr>
            <a:r>
              <a:rPr lang="en-GB" sz="3600" dirty="0"/>
              <a:t>Mental Health &amp; Wellbeing </a:t>
            </a:r>
            <a:br>
              <a:rPr lang="en-GB" sz="3600" dirty="0"/>
            </a:br>
            <a:r>
              <a:rPr lang="en-GB" sz="3600" dirty="0"/>
              <a:t>support at QMUL</a:t>
            </a:r>
          </a:p>
          <a:p>
            <a:endParaRPr lang="en-GB" sz="3600" dirty="0"/>
          </a:p>
          <a:p>
            <a:endParaRPr lang="en-GB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710815-7522-2E40-8061-3345D3410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94737" y="712908"/>
            <a:ext cx="4062667" cy="31318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69FD53-C200-D34E-BE30-711D0B94B3BF}"/>
              </a:ext>
            </a:extLst>
          </p:cNvPr>
          <p:cNvSpPr txBox="1"/>
          <p:nvPr/>
        </p:nvSpPr>
        <p:spPr>
          <a:xfrm>
            <a:off x="6676843" y="4741304"/>
            <a:ext cx="2181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/>
              <a:t>Photo licensed under CC BY-SA</a:t>
            </a:r>
          </a:p>
        </p:txBody>
      </p:sp>
    </p:spTree>
    <p:extLst>
      <p:ext uri="{BB962C8B-B14F-4D97-AF65-F5344CB8AC3E}">
        <p14:creationId xmlns:p14="http://schemas.microsoft.com/office/powerpoint/2010/main" val="119020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Advice and Counselling Service </a:t>
            </a:r>
          </a:p>
          <a:p>
            <a:r>
              <a:rPr lang="en-GB" sz="2000" dirty="0">
                <a:hlinkClick r:id="rId3"/>
              </a:rPr>
              <a:t>www.qmul.ac.uk/welfare/</a:t>
            </a:r>
            <a:r>
              <a:rPr lang="en-GB" sz="2000" dirty="0"/>
              <a:t>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6596" y="1520189"/>
            <a:ext cx="8672097" cy="2743835"/>
          </a:xfrm>
        </p:spPr>
        <p:txBody>
          <a:bodyPr/>
          <a:lstStyle/>
          <a:p>
            <a:pPr marL="0" indent="0">
              <a:buNone/>
            </a:pPr>
            <a:r>
              <a:rPr lang="en-GB" sz="1800"/>
              <a:t>Confidential, professional support for emotional and psychological issues:</a:t>
            </a:r>
          </a:p>
          <a:p>
            <a:r>
              <a:rPr lang="en-GB" sz="1800"/>
              <a:t>Short term counselling</a:t>
            </a:r>
          </a:p>
          <a:p>
            <a:r>
              <a:rPr lang="en-GB" sz="1800"/>
              <a:t>CBT informed therapies</a:t>
            </a:r>
          </a:p>
          <a:p>
            <a:r>
              <a:rPr lang="en-GB" sz="1800"/>
              <a:t>Group therapy through counselling</a:t>
            </a:r>
          </a:p>
          <a:p>
            <a:r>
              <a:rPr lang="en-GB" sz="1800"/>
              <a:t>Psychiatric consultation</a:t>
            </a:r>
          </a:p>
          <a:p>
            <a:r>
              <a:rPr lang="en-GB" sz="1800"/>
              <a:t>Drug and Alcohol clinic</a:t>
            </a:r>
          </a:p>
          <a:p>
            <a:r>
              <a:rPr lang="en-GB" sz="1800"/>
              <a:t>Referral for longer term support (NHS / other external services)</a:t>
            </a:r>
          </a:p>
          <a:p>
            <a:endParaRPr lang="en-GB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4A2827-577D-1F41-8950-20906A782A51}"/>
              </a:ext>
            </a:extLst>
          </p:cNvPr>
          <p:cNvSpPr txBox="1">
            <a:spLocks/>
          </p:cNvSpPr>
          <p:nvPr/>
        </p:nvSpPr>
        <p:spPr>
          <a:xfrm>
            <a:off x="6735340" y="2379049"/>
            <a:ext cx="1566174" cy="102611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vert="horz" lIns="68580" tIns="34290" rIns="68580" bIns="3429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1800">
                <a:solidFill>
                  <a:srgbClr val="1C3D74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Financial</a:t>
            </a:r>
          </a:p>
          <a:p>
            <a:pPr>
              <a:defRPr/>
            </a:pPr>
            <a:r>
              <a:rPr lang="en-GB" altLang="en-US" sz="1800">
                <a:solidFill>
                  <a:srgbClr val="1C3D74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Welfare</a:t>
            </a:r>
          </a:p>
          <a:p>
            <a:pPr>
              <a:defRPr/>
            </a:pPr>
            <a:r>
              <a:rPr lang="en-GB" altLang="en-US" sz="1800">
                <a:solidFill>
                  <a:srgbClr val="1C3D74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Legal</a:t>
            </a:r>
          </a:p>
        </p:txBody>
      </p:sp>
    </p:spTree>
    <p:extLst>
      <p:ext uri="{BB962C8B-B14F-4D97-AF65-F5344CB8AC3E}">
        <p14:creationId xmlns:p14="http://schemas.microsoft.com/office/powerpoint/2010/main" val="333655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Mental Health Support in Disability &amp; Dyslexia Service</a:t>
            </a:r>
          </a:p>
          <a:p>
            <a:r>
              <a:rPr lang="en-GB" sz="2000" dirty="0">
                <a:hlinkClick r:id="rId3"/>
              </a:rPr>
              <a:t>www.dds.qmul.ac.uk/mentalhealth</a:t>
            </a:r>
            <a:endParaRPr lang="en-GB" sz="2000" dirty="0"/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6596" y="1771651"/>
            <a:ext cx="8672097" cy="249237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sz="1800" dirty="0"/>
              <a:t>Practical support for students to manage studies alongside their mental health condition (</a:t>
            </a:r>
            <a:r>
              <a:rPr lang="en-GB" sz="1800" dirty="0" err="1"/>
              <a:t>eg</a:t>
            </a:r>
            <a:r>
              <a:rPr lang="en-GB" sz="1800" dirty="0"/>
              <a:t> one-to-one mentoring).</a:t>
            </a:r>
          </a:p>
          <a:p>
            <a:pPr>
              <a:spcAft>
                <a:spcPts val="1200"/>
              </a:spcAft>
            </a:pPr>
            <a:r>
              <a:rPr lang="en-GB" sz="1800" dirty="0"/>
              <a:t>Practical support for staff in relation to student mental health.</a:t>
            </a:r>
          </a:p>
          <a:p>
            <a:pPr>
              <a:spcAft>
                <a:spcPts val="1200"/>
              </a:spcAft>
            </a:pPr>
            <a:r>
              <a:rPr lang="en-GB" sz="1800" dirty="0"/>
              <a:t>If a student discloses that they have that they have an existing mental health diagnosis: </a:t>
            </a:r>
            <a:r>
              <a:rPr lang="en-GB" sz="1800" dirty="0">
                <a:hlinkClick r:id="rId4"/>
              </a:rPr>
              <a:t>Policy for staff receiving MH diagnoses from students</a:t>
            </a:r>
            <a:r>
              <a:rPr lang="en-GB" sz="1800" dirty="0"/>
              <a:t> (download).</a:t>
            </a:r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62777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Support Group for PGRs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6596" y="1658111"/>
            <a:ext cx="8672097" cy="260591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1800" dirty="0">
                <a:hlinkClick r:id="rId3"/>
              </a:rPr>
              <a:t>Support groups for PGRs</a:t>
            </a:r>
            <a:r>
              <a:rPr lang="en-GB" sz="1800" dirty="0"/>
              <a:t>, facilitated by ACS.</a:t>
            </a:r>
          </a:p>
          <a:p>
            <a:pPr>
              <a:spcAft>
                <a:spcPts val="600"/>
              </a:spcAft>
            </a:pPr>
            <a:r>
              <a:rPr lang="en-GB" sz="1800" dirty="0"/>
              <a:t>Safe, confidential space.</a:t>
            </a:r>
          </a:p>
          <a:p>
            <a:pPr>
              <a:spcAft>
                <a:spcPts val="600"/>
              </a:spcAft>
            </a:pPr>
            <a:r>
              <a:rPr lang="en-GB" sz="1800" dirty="0"/>
              <a:t>Not a therapy group: PGRs support each other with personal, emotional and relationship issues that obstruct their academic progress.</a:t>
            </a:r>
          </a:p>
          <a:p>
            <a:pPr>
              <a:spcAft>
                <a:spcPts val="600"/>
              </a:spcAft>
            </a:pPr>
            <a:r>
              <a:rPr lang="en-GB" sz="1800" dirty="0"/>
              <a:t>8 weekly 90-min sessions. </a:t>
            </a:r>
          </a:p>
          <a:p>
            <a:pPr>
              <a:spcAft>
                <a:spcPts val="600"/>
              </a:spcAft>
            </a:pPr>
            <a:r>
              <a:rPr lang="en-GB" sz="1800" dirty="0"/>
              <a:t>9 participants in each group.</a:t>
            </a:r>
          </a:p>
        </p:txBody>
      </p:sp>
    </p:spTree>
    <p:extLst>
      <p:ext uri="{BB962C8B-B14F-4D97-AF65-F5344CB8AC3E}">
        <p14:creationId xmlns:p14="http://schemas.microsoft.com/office/powerpoint/2010/main" val="30637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err="1"/>
              <a:t>Togetherall</a:t>
            </a:r>
            <a:endParaRPr lang="en-GB" dirty="0"/>
          </a:p>
          <a:p>
            <a:r>
              <a:rPr lang="en-GB" sz="2000" dirty="0">
                <a:hlinkClick r:id="rId3"/>
              </a:rPr>
              <a:t>www.togetherall.com</a:t>
            </a:r>
            <a:endParaRPr lang="en-GB" sz="20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6596" y="1621537"/>
            <a:ext cx="8672097" cy="264248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1800" dirty="0"/>
              <a:t>All QMUL students and staff can access free online support with </a:t>
            </a:r>
            <a:r>
              <a:rPr lang="en-GB" sz="1800" dirty="0" err="1"/>
              <a:t>Togetherall</a:t>
            </a:r>
            <a:r>
              <a:rPr lang="en-GB" sz="1800" dirty="0"/>
              <a:t>. </a:t>
            </a:r>
          </a:p>
          <a:p>
            <a:pPr>
              <a:spcAft>
                <a:spcPts val="600"/>
              </a:spcAft>
            </a:pPr>
            <a:r>
              <a:rPr lang="en-GB" sz="1800" dirty="0"/>
              <a:t>Anonymous (username).</a:t>
            </a:r>
          </a:p>
          <a:p>
            <a:pPr>
              <a:spcAft>
                <a:spcPts val="600"/>
              </a:spcAft>
            </a:pPr>
            <a:r>
              <a:rPr lang="en-GB" sz="1800" dirty="0"/>
              <a:t>24/7.</a:t>
            </a:r>
          </a:p>
          <a:p>
            <a:pPr>
              <a:spcAft>
                <a:spcPts val="600"/>
              </a:spcAft>
            </a:pPr>
            <a:r>
              <a:rPr lang="en-GB" sz="1800" dirty="0"/>
              <a:t>Guided self-help courses.</a:t>
            </a:r>
          </a:p>
          <a:p>
            <a:pPr>
              <a:spcAft>
                <a:spcPts val="600"/>
              </a:spcAft>
            </a:pPr>
            <a:r>
              <a:rPr lang="en-GB" sz="1800" dirty="0"/>
              <a:t>Moderated forums.</a:t>
            </a:r>
          </a:p>
          <a:p>
            <a:pPr>
              <a:spcAft>
                <a:spcPts val="600"/>
              </a:spcAft>
            </a:pPr>
            <a:r>
              <a:rPr lang="en-GB" sz="1800" dirty="0"/>
              <a:t>Other resources.</a:t>
            </a:r>
          </a:p>
          <a:p>
            <a:pPr>
              <a:spcAft>
                <a:spcPts val="600"/>
              </a:spcAft>
            </a:pPr>
            <a:endParaRPr lang="en-GB" sz="1800" dirty="0"/>
          </a:p>
          <a:p>
            <a:pPr>
              <a:spcAft>
                <a:spcPts val="600"/>
              </a:spcAft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85876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BBB6C9-87B1-B545-905D-B1C1AFE5E26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St Benet’s Chaplaincy</a:t>
            </a:r>
          </a:p>
          <a:p>
            <a:r>
              <a:rPr lang="en-US" sz="2000" dirty="0">
                <a:hlinkClick r:id="rId2"/>
              </a:rPr>
              <a:t>www.faith.qmul.ac.uk/StBenets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8E3114B-E5DD-194C-8493-EC60F161D7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6596" y="1502229"/>
            <a:ext cx="8672097" cy="276179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1800" dirty="0"/>
              <a:t>Open to all students and staff.</a:t>
            </a:r>
          </a:p>
          <a:p>
            <a:pPr>
              <a:spcAft>
                <a:spcPts val="1200"/>
              </a:spcAft>
            </a:pPr>
            <a:r>
              <a:rPr lang="en-US" sz="1800" dirty="0"/>
              <a:t>Mindfulness for staff &amp; students.</a:t>
            </a:r>
          </a:p>
          <a:p>
            <a:pPr>
              <a:spcAft>
                <a:spcPts val="1200"/>
              </a:spcAft>
            </a:pPr>
            <a:r>
              <a:rPr lang="en-US" sz="1800" dirty="0"/>
              <a:t>Creative </a:t>
            </a:r>
            <a:r>
              <a:rPr lang="en-US" sz="1800"/>
              <a:t>Arts Workshops.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3471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GB" dirty="0"/>
              <a:t>What’s in this slide deck</a:t>
            </a:r>
            <a:endParaRPr lang="en-GB" sz="2500" dirty="0">
              <a:solidFill>
                <a:srgbClr val="C00000"/>
              </a:solidFill>
              <a:ea typeface="Source Sans Pro" panose="020B0503030403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/>
              <a:t>This slide deck contains links to resources both within and outside of Queen Mary.</a:t>
            </a:r>
          </a:p>
          <a:p>
            <a:pPr marL="0" indent="0">
              <a:buNone/>
            </a:pPr>
            <a:r>
              <a:rPr lang="en-GB" sz="2000" dirty="0"/>
              <a:t>The purpose is to collate these resources for you in one location.</a:t>
            </a:r>
          </a:p>
          <a:p>
            <a:pPr marL="0" indent="0">
              <a:buNone/>
            </a:pPr>
            <a:r>
              <a:rPr lang="en-GB" sz="2000" dirty="0"/>
              <a:t>All links are current as of May 2024.</a:t>
            </a:r>
          </a:p>
          <a:p>
            <a:r>
              <a:rPr lang="en-GB" sz="2000" dirty="0"/>
              <a:t>If you notice a broken or out-of-date link, please contact the Doctoral College (</a:t>
            </a:r>
            <a:r>
              <a:rPr lang="en-GB" sz="2000" dirty="0">
                <a:hlinkClick r:id="rId3"/>
              </a:rPr>
              <a:t>doctoralcollege@qmul.ac.uk</a:t>
            </a:r>
            <a:r>
              <a:rPr lang="en-GB" sz="2000" dirty="0"/>
              <a:t>).</a:t>
            </a:r>
          </a:p>
          <a:p>
            <a:pPr marL="0" indent="0">
              <a:buNone/>
            </a:pPr>
            <a:r>
              <a:rPr lang="en-GB" sz="2000" dirty="0"/>
              <a:t>This resource will be reviewed twice a year to make sure links are current.</a:t>
            </a:r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92705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800289-5E34-5D44-960B-E9D93DC4D3A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6597" y="1713244"/>
            <a:ext cx="4088224" cy="1036377"/>
          </a:xfrm>
        </p:spPr>
        <p:txBody>
          <a:bodyPr/>
          <a:lstStyle/>
          <a:p>
            <a:r>
              <a:rPr lang="en-US" sz="4000"/>
              <a:t>Urgent situations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1ECC47-C0D3-A14E-9D61-4FC4CE06D0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69265"/>
            <a:ext cx="4322398" cy="351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4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GB" dirty="0"/>
              <a:t>A PGR in an immediately urgent situation:</a:t>
            </a:r>
          </a:p>
          <a:p>
            <a:pPr>
              <a:spcBef>
                <a:spcPts val="0"/>
              </a:spcBef>
            </a:pPr>
            <a:r>
              <a:rPr lang="en-GB" sz="2500" dirty="0">
                <a:solidFill>
                  <a:srgbClr val="C00000"/>
                </a:solidFill>
                <a:ea typeface="Source Sans Pro" panose="020B0503030403020204" pitchFamily="34" charset="0"/>
              </a:rPr>
              <a:t>Seek immediate help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/>
              <a:t>It’s happening now and needs to be dealt with at once, e.g.,</a:t>
            </a:r>
            <a:endParaRPr lang="en-GB" sz="1800" dirty="0"/>
          </a:p>
          <a:p>
            <a:pPr marL="342900" indent="-342900"/>
            <a:r>
              <a:rPr lang="en-GB" sz="1800" dirty="0"/>
              <a:t>Need urgent medical attention.</a:t>
            </a:r>
          </a:p>
          <a:p>
            <a:pPr marL="342900" indent="-342900"/>
            <a:r>
              <a:rPr lang="en-GB" sz="1800" dirty="0"/>
              <a:t>Are actively/immediately at risk of suicide/serious self-harm.</a:t>
            </a:r>
          </a:p>
          <a:p>
            <a:pPr marL="342900" indent="-342900"/>
            <a:r>
              <a:rPr lang="en-GB" sz="1800" dirty="0"/>
              <a:t>Are at serious risk of harm to themselves or someone else - including situations where they appear to perceive things differently from those around them e.g., delusions, hallucinations.</a:t>
            </a:r>
          </a:p>
        </p:txBody>
      </p:sp>
    </p:spTree>
    <p:extLst>
      <p:ext uri="{BB962C8B-B14F-4D97-AF65-F5344CB8AC3E}">
        <p14:creationId xmlns:p14="http://schemas.microsoft.com/office/powerpoint/2010/main" val="229422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Aft>
                <a:spcPts val="450"/>
              </a:spcAft>
            </a:pPr>
            <a:r>
              <a:rPr lang="en-GB"/>
              <a:t>Responding to an urgent situation – in the moment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86596" y="780850"/>
            <a:ext cx="8672097" cy="3733399"/>
          </a:xfrm>
        </p:spPr>
        <p:txBody>
          <a:bodyPr/>
          <a:lstStyle/>
          <a:p>
            <a:pPr marL="0" indent="0">
              <a:spcAft>
                <a:spcPts val="450"/>
              </a:spcAft>
              <a:buNone/>
            </a:pPr>
            <a:r>
              <a:rPr lang="en-GB" sz="1800" b="1" dirty="0"/>
              <a:t>In person:</a:t>
            </a:r>
          </a:p>
          <a:p>
            <a:pPr marL="342900" indent="-342900">
              <a:spcAft>
                <a:spcPts val="450"/>
              </a:spcAft>
            </a:pPr>
            <a:r>
              <a:rPr lang="en-GB" sz="1800" dirty="0"/>
              <a:t>Take them to a quiet and safe place if possible</a:t>
            </a:r>
          </a:p>
          <a:p>
            <a:pPr marL="342900" indent="-342900">
              <a:spcAft>
                <a:spcPts val="450"/>
              </a:spcAft>
            </a:pPr>
            <a:r>
              <a:rPr lang="en-GB" sz="1800" dirty="0"/>
              <a:t>Get help from someone else (e.g., </a:t>
            </a:r>
            <a:r>
              <a:rPr lang="en-GB" sz="1800" dirty="0">
                <a:hlinkClick r:id="rId3"/>
              </a:rPr>
              <a:t>MHFA</a:t>
            </a:r>
            <a:r>
              <a:rPr lang="en-GB" sz="1800" dirty="0"/>
              <a:t>, Security at 3333)</a:t>
            </a:r>
          </a:p>
          <a:p>
            <a:pPr marL="342900" indent="-342900">
              <a:spcAft>
                <a:spcPts val="450"/>
              </a:spcAft>
            </a:pPr>
            <a:r>
              <a:rPr lang="en-GB" sz="1800" dirty="0"/>
              <a:t>Call 999 for an ambulance and Security (3333; same for all campuses) to coordinate ambulance access on campus</a:t>
            </a:r>
          </a:p>
          <a:p>
            <a:pPr marL="0" indent="0">
              <a:spcAft>
                <a:spcPts val="450"/>
              </a:spcAft>
              <a:buNone/>
            </a:pPr>
            <a:r>
              <a:rPr lang="en-GB" sz="1800" b="1" dirty="0"/>
              <a:t>Online: </a:t>
            </a:r>
          </a:p>
          <a:p>
            <a:pPr marL="342900" indent="-342900">
              <a:spcAft>
                <a:spcPts val="450"/>
              </a:spcAft>
            </a:pPr>
            <a:r>
              <a:rPr lang="en-GB" sz="1800" dirty="0"/>
              <a:t>If in a meeting with others, ask others to leave the meeting</a:t>
            </a:r>
          </a:p>
          <a:p>
            <a:pPr marL="342900" indent="-342900">
              <a:spcAft>
                <a:spcPts val="450"/>
              </a:spcAft>
            </a:pPr>
            <a:r>
              <a:rPr lang="en-GB" sz="1800" dirty="0"/>
              <a:t>In the UK: call emergency services at 999</a:t>
            </a:r>
          </a:p>
          <a:p>
            <a:pPr marL="342900" indent="-342900">
              <a:spcAft>
                <a:spcPts val="450"/>
              </a:spcAft>
            </a:pPr>
            <a:r>
              <a:rPr lang="en-GB" sz="1800" dirty="0"/>
              <a:t>Abroad: encourage them to contact emergency services</a:t>
            </a:r>
          </a:p>
          <a:p>
            <a:pPr marL="342900" indent="-342900">
              <a:spcAft>
                <a:spcPts val="450"/>
              </a:spcAft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37546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sz="quarter" idx="10"/>
          </p:nvPr>
        </p:nvSpPr>
        <p:spPr>
          <a:xfrm>
            <a:off x="186596" y="262396"/>
            <a:ext cx="8672097" cy="617079"/>
          </a:xfrm>
        </p:spPr>
        <p:txBody>
          <a:bodyPr/>
          <a:lstStyle/>
          <a:p>
            <a:pPr>
              <a:spcAft>
                <a:spcPts val="450"/>
              </a:spcAft>
            </a:pPr>
            <a:r>
              <a:rPr lang="en-GB" dirty="0"/>
              <a:t>Urgent situations – following up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86595" y="1011237"/>
            <a:ext cx="8672097" cy="3121025"/>
          </a:xfrm>
        </p:spPr>
        <p:txBody>
          <a:bodyPr/>
          <a:lstStyle/>
          <a:p>
            <a:pPr marL="342900" indent="-342900">
              <a:spcAft>
                <a:spcPts val="450"/>
              </a:spcAft>
            </a:pPr>
            <a:r>
              <a:rPr lang="en-GB" sz="1800" dirty="0"/>
              <a:t>Contact ACS asap to report what happened. Record: PGR’s name, their contact details (if available), student number, who else was involved.</a:t>
            </a:r>
          </a:p>
          <a:p>
            <a:pPr marL="342900" indent="-342900">
              <a:spcAft>
                <a:spcPts val="450"/>
              </a:spcAft>
            </a:pPr>
            <a:r>
              <a:rPr lang="en-GB" sz="1800" dirty="0"/>
              <a:t>Talk to your line manager and relevant colleagues (e.g., DGS) about what happened and any necessary further actions.</a:t>
            </a:r>
          </a:p>
          <a:p>
            <a:pPr marL="342900" indent="-342900">
              <a:spcAft>
                <a:spcPts val="450"/>
              </a:spcAft>
              <a:buClr>
                <a:srgbClr val="1C3D74"/>
              </a:buClr>
            </a:pPr>
            <a:r>
              <a:rPr lang="en-GB" sz="1800" dirty="0">
                <a:solidFill>
                  <a:srgbClr val="C00000"/>
                </a:solidFill>
              </a:rPr>
              <a:t>Important: </a:t>
            </a:r>
            <a:r>
              <a:rPr lang="en-GB" sz="1800" dirty="0"/>
              <a:t>do not share information with colleagues who cannot support or help the individual. If in doubt, ACS colleagues can advise on a case-by-case basis.</a:t>
            </a:r>
          </a:p>
          <a:p>
            <a:pPr marL="342900" indent="-342900">
              <a:spcAft>
                <a:spcPts val="450"/>
              </a:spcAft>
            </a:pPr>
            <a:r>
              <a:rPr lang="en-GB" sz="1800" dirty="0"/>
              <a:t>Liaise with the mental health team within ACS for advice and support about any next steps your School or department might need to take.</a:t>
            </a:r>
          </a:p>
          <a:p>
            <a:pPr marL="342900" indent="-342900">
              <a:spcAft>
                <a:spcPts val="450"/>
              </a:spcAft>
            </a:pPr>
            <a:r>
              <a:rPr lang="en-GB" sz="18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Interruption of Studies Policy</a:t>
            </a:r>
            <a:r>
              <a:rPr lang="en-GB" sz="1800" dirty="0">
                <a:solidFill>
                  <a:srgbClr val="0070C0"/>
                </a:solidFill>
              </a:rPr>
              <a:t> </a:t>
            </a:r>
            <a:r>
              <a:rPr lang="en-GB" sz="1800" dirty="0"/>
              <a:t>(all policies available </a:t>
            </a:r>
            <a:r>
              <a:rPr lang="en-GB" sz="1800" dirty="0">
                <a:hlinkClick r:id="rId4"/>
              </a:rPr>
              <a:t>here</a:t>
            </a:r>
            <a:r>
              <a:rPr lang="en-GB" sz="1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69666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Advice and Counselling Service – Mental Health Advice</a:t>
            </a:r>
          </a:p>
          <a:p>
            <a:r>
              <a:rPr lang="en-GB" sz="2000" dirty="0">
                <a:hlinkClick r:id="rId3"/>
              </a:rPr>
              <a:t>www.qmul.ac.uk/welfare/</a:t>
            </a:r>
            <a:r>
              <a:rPr lang="en-GB" sz="2000" dirty="0"/>
              <a:t> 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6596" y="1600199"/>
            <a:ext cx="8672097" cy="2663825"/>
          </a:xfrm>
        </p:spPr>
        <p:txBody>
          <a:bodyPr/>
          <a:lstStyle/>
          <a:p>
            <a:r>
              <a:rPr lang="en-GB" sz="1800" dirty="0"/>
              <a:t>Advice/support for students with mental health conditions.</a:t>
            </a:r>
          </a:p>
          <a:p>
            <a:endParaRPr lang="en-GB" sz="1800" dirty="0"/>
          </a:p>
          <a:p>
            <a:r>
              <a:rPr lang="en-GB" sz="1800" dirty="0"/>
              <a:t>Help managing a crisis, e.g.,</a:t>
            </a:r>
          </a:p>
          <a:p>
            <a:pPr lvl="1"/>
            <a:r>
              <a:rPr lang="en-GB" sz="1800" dirty="0"/>
              <a:t>liaise with GPs, NHS services, emergency services. </a:t>
            </a:r>
          </a:p>
          <a:p>
            <a:pPr lvl="1"/>
            <a:r>
              <a:rPr lang="en-GB" sz="1800" dirty="0"/>
              <a:t>contact students in hospital.</a:t>
            </a:r>
          </a:p>
          <a:p>
            <a:pPr lvl="1"/>
            <a:r>
              <a:rPr lang="en-GB" sz="1800" dirty="0"/>
              <a:t>help staff to support the PGR’s return to study.</a:t>
            </a:r>
          </a:p>
        </p:txBody>
      </p:sp>
    </p:spTree>
    <p:extLst>
      <p:ext uri="{BB962C8B-B14F-4D97-AF65-F5344CB8AC3E}">
        <p14:creationId xmlns:p14="http://schemas.microsoft.com/office/powerpoint/2010/main" val="207873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/>
              <a:t>Contacts at ACS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86596" y="1155700"/>
            <a:ext cx="8672097" cy="3108325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GB" sz="1800" dirty="0"/>
              <a:t>Niall Morrissey</a:t>
            </a:r>
            <a:br>
              <a:rPr lang="en-GB" sz="1800" dirty="0"/>
            </a:br>
            <a:r>
              <a:rPr lang="en-GB" sz="1800" dirty="0"/>
              <a:t>Head of Advice and Counselling Service &amp; Mental Health Coordinator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sz="1800" b="1" dirty="0"/>
              <a:t>Email: </a:t>
            </a:r>
            <a:r>
              <a:rPr lang="en-GB" sz="1800" b="1" dirty="0">
                <a:hlinkClick r:id="rId3"/>
              </a:rPr>
              <a:t>welfare@qmul.ac.uk</a:t>
            </a:r>
            <a:r>
              <a:rPr lang="en-GB" sz="1800" b="1" dirty="0"/>
              <a:t> and cc: </a:t>
            </a:r>
            <a:r>
              <a:rPr lang="en-GB" sz="1800" b="1" dirty="0">
                <a:hlinkClick r:id="rId4"/>
              </a:rPr>
              <a:t>n.morrissey@qmul.ac.uk</a:t>
            </a:r>
            <a:r>
              <a:rPr lang="en-GB" sz="1800" b="1" dirty="0"/>
              <a:t>  </a:t>
            </a:r>
          </a:p>
          <a:p>
            <a:r>
              <a:rPr lang="en-GB" sz="1800" dirty="0"/>
              <a:t>Debrief after a case</a:t>
            </a:r>
          </a:p>
          <a:p>
            <a:r>
              <a:rPr lang="en-GB" sz="1800" dirty="0"/>
              <a:t>Discuss how to approach a situation</a:t>
            </a:r>
          </a:p>
          <a:p>
            <a:r>
              <a:rPr lang="en-GB" sz="1800" dirty="0"/>
              <a:t>Get help wording a difficult message / responding to a student at risk</a:t>
            </a:r>
          </a:p>
          <a:p>
            <a:r>
              <a:rPr lang="en-GB" sz="1800" dirty="0"/>
              <a:t>020 7882 8717 (Frontline team)</a:t>
            </a:r>
          </a:p>
          <a:p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10105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hape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419EEACA-4C63-F648-95D7-C4193A82B33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4"/>
          <a:stretch>
            <a:fillRect/>
          </a:stretch>
        </p:blipFill>
        <p:spPr>
          <a:xfrm>
            <a:off x="6057900" y="193534"/>
            <a:ext cx="2899504" cy="4124466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5ECAA-35E6-3547-B539-1F9B61BB54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6596" y="2190750"/>
            <a:ext cx="5425534" cy="655320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/>
              <a:t>Information available in </a:t>
            </a:r>
            <a:r>
              <a:rPr lang="en-US" sz="2600" dirty="0">
                <a:hlinkClick r:id="rId3"/>
              </a:rPr>
              <a:t>this guide</a:t>
            </a:r>
            <a:r>
              <a:rPr lang="en-US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96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hannel 4 1">
      <a:dk1>
        <a:srgbClr val="000000"/>
      </a:dk1>
      <a:lt1>
        <a:srgbClr val="FFFFFF"/>
      </a:lt1>
      <a:dk2>
        <a:srgbClr val="585858"/>
      </a:dk2>
      <a:lt2>
        <a:srgbClr val="FFFFFF"/>
      </a:lt2>
      <a:accent1>
        <a:srgbClr val="6D2B83"/>
      </a:accent1>
      <a:accent2>
        <a:srgbClr val="D0091D"/>
      </a:accent2>
      <a:accent3>
        <a:srgbClr val="FFD611"/>
      </a:accent3>
      <a:accent4>
        <a:srgbClr val="85B6E2"/>
      </a:accent4>
      <a:accent5>
        <a:srgbClr val="62CBC5"/>
      </a:accent5>
      <a:accent6>
        <a:srgbClr val="7F7878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Custom 1">
      <a:dk1>
        <a:srgbClr val="21386A"/>
      </a:dk1>
      <a:lt1>
        <a:srgbClr val="FFFFFF"/>
      </a:lt1>
      <a:dk2>
        <a:srgbClr val="21386A"/>
      </a:dk2>
      <a:lt2>
        <a:srgbClr val="D8D8D8"/>
      </a:lt2>
      <a:accent1>
        <a:srgbClr val="123181"/>
      </a:accent1>
      <a:accent2>
        <a:srgbClr val="792273"/>
      </a:accent2>
      <a:accent3>
        <a:srgbClr val="2DB8C5"/>
      </a:accent3>
      <a:accent4>
        <a:srgbClr val="CDA60C"/>
      </a:accent4>
      <a:accent5>
        <a:srgbClr val="BD1C1C"/>
      </a:accent5>
      <a:accent6>
        <a:srgbClr val="73B82B"/>
      </a:accent6>
      <a:hlink>
        <a:srgbClr val="2CB8C5"/>
      </a:hlink>
      <a:folHlink>
        <a:srgbClr val="E6007E"/>
      </a:folHlink>
    </a:clrScheme>
    <a:fontScheme name="Queen Ma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QMUL Document" ma:contentTypeID="0x0101005EA864BF41DF8A41860E925F5B29BCF50095C01A035234504995ECF94706D6545C" ma:contentTypeVersion="39" ma:contentTypeDescription="" ma:contentTypeScope="" ma:versionID="863281fa7224c97a61329a6a1846fcfe">
  <xsd:schema xmlns:xsd="http://www.w3.org/2001/XMLSchema" xmlns:xs="http://www.w3.org/2001/XMLSchema" xmlns:p="http://schemas.microsoft.com/office/2006/metadata/properties" xmlns:ns1="http://schemas.microsoft.com/sharepoint/v3" xmlns:ns2="d5efd484-15aa-41a0-83f6-0646502cb6d6" xmlns:ns3="45ae7f3d-bcd0-4e4b-af93-f03a9fbb19b5" xmlns:ns4="6649982f-b66b-4072-8006-4697fed55f9d" targetNamespace="http://schemas.microsoft.com/office/2006/metadata/properties" ma:root="true" ma:fieldsID="2b8eb3f70941747118656e75ed007d06" ns1:_="" ns2:_="" ns3:_="" ns4:_="">
    <xsd:import namespace="http://schemas.microsoft.com/sharepoint/v3"/>
    <xsd:import namespace="d5efd484-15aa-41a0-83f6-0646502cb6d6"/>
    <xsd:import namespace="45ae7f3d-bcd0-4e4b-af93-f03a9fbb19b5"/>
    <xsd:import namespace="6649982f-b66b-4072-8006-4697fed55f9d"/>
    <xsd:element name="properties">
      <xsd:complexType>
        <xsd:sequence>
          <xsd:element name="documentManagement">
            <xsd:complexType>
              <xsd:all>
                <xsd:element ref="ns1:QMULDocumentStatusTaxHTField0" minOccurs="0"/>
                <xsd:element ref="ns1:QMULDepartmentTaxHTField0" minOccurs="0"/>
                <xsd:element ref="ns1:QMULSchoolTaxHTField0" minOccurs="0"/>
                <xsd:element ref="ns1:QMULDocumentTypeTaxHTField0" minOccurs="0"/>
                <xsd:element ref="ns1:QMULLocationTaxHTField0" minOccurs="0"/>
                <xsd:element ref="ns1:QMULInformationClassificationTaxHTField0" minOccurs="0"/>
                <xsd:element ref="ns1:QMULAcademicYear" minOccurs="0"/>
                <xsd:element ref="ns1:QMULProject" minOccurs="0"/>
                <xsd:element ref="ns1:QMULReviewDate" minOccurs="0"/>
                <xsd:element ref="ns1:QMULOwner" minOccurs="0"/>
                <xsd:element ref="ns2:TaxKeywordTaxHTFiel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3:sharelink" minOccurs="0"/>
                <xsd:element ref="ns3:MediaLengthInSeconds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QMULDocumentStatusTaxHTField0" ma:index="8" nillable="true" ma:taxonomy="true" ma:internalName="QMULDocumentStatusTaxHTField0" ma:taxonomyFieldName="QMULDocumentStatus" ma:displayName="Document Status" ma:default="" ma:fieldId="{083bdfb7-9f4e-4bc9-b582-62ed6b950f9e}" ma:sspId="9c18f9b8-5ae4-4f0b-a238-a922c51e2dda" ma:termSetId="780aba48-6c17-4ca0-84b9-f0207a09563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QMULDepartmentTaxHTField0" ma:index="10" nillable="true" ma:taxonomy="true" ma:internalName="QMULDepartmentTaxHTField0" ma:taxonomyFieldName="QMULDepartment" ma:displayName="Department" ma:readOnly="false" ma:default="" ma:fieldId="{2a7d89f9-5f8e-4c42-ab4f-aa1fc3002ea0}" ma:sspId="9c18f9b8-5ae4-4f0b-a238-a922c51e2dda" ma:termSetId="28874c57-2df5-45e8-a804-d15afc96d4e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QMULSchoolTaxHTField0" ma:index="12" nillable="true" ma:taxonomy="true" ma:internalName="QMULSchoolTaxHTField0" ma:taxonomyFieldName="QMULSchool" ma:displayName="School" ma:readOnly="false" ma:default="" ma:fieldId="{46346f8e-3161-4021-8b14-3dcca2e3ca8d}" ma:sspId="9c18f9b8-5ae4-4f0b-a238-a922c51e2dda" ma:termSetId="0f9f7e9f-7d6b-4cae-9193-a3e3200f87d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QMULDocumentTypeTaxHTField0" ma:index="14" nillable="true" ma:taxonomy="true" ma:internalName="QMULDocumentTypeTaxHTField0" ma:taxonomyFieldName="QMULDocumentType" ma:displayName="Document Type" ma:default="" ma:fieldId="{2596c3af-0d77-4ea4-a15d-d3f71457b096}" ma:sspId="9c18f9b8-5ae4-4f0b-a238-a922c51e2dda" ma:termSetId="8ec3f1bd-c4f8-46a7-ae88-878ed3be39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QMULLocationTaxHTField0" ma:index="16" nillable="true" ma:taxonomy="true" ma:internalName="QMULLocationTaxHTField0" ma:taxonomyFieldName="QMULLocation" ma:displayName="Location" ma:default="" ma:fieldId="{29b985f4-a05e-4f39-b5da-e9fb81ddaa79}" ma:sspId="9c18f9b8-5ae4-4f0b-a238-a922c51e2dda" ma:termSetId="5327f1c4-618f-4317-b197-fc29da39fa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QMULInformationClassificationTaxHTField0" ma:index="18" nillable="true" ma:taxonomy="true" ma:internalName="QMULInformationClassificationTaxHTField0" ma:taxonomyFieldName="QMULInformationClassification" ma:displayName="Information Classification" ma:default="1;#Protect|9124d8d9-0c1c-41e9-aa14-aba001e9a028" ma:fieldId="{57b3469a-2ea1-4a06-a2d1-c99ce62a5d6f}" ma:sspId="9c18f9b8-5ae4-4f0b-a238-a922c51e2dda" ma:termSetId="a3d7b326-4e5e-4e73-95fa-6245adfab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QMULAcademicYear" ma:index="20" nillable="true" ma:displayName="Academic Year" ma:decimals="0" ma:internalName="QMULAcademicYear" ma:percentage="FALSE">
      <xsd:simpleType>
        <xsd:restriction base="dms:Number">
          <xsd:maxInclusive value="9999"/>
          <xsd:minInclusive value="1000"/>
        </xsd:restriction>
      </xsd:simpleType>
    </xsd:element>
    <xsd:element name="QMULProject" ma:index="21" nillable="true" ma:displayName="Project" ma:internalName="QMULProject">
      <xsd:simpleType>
        <xsd:restriction base="dms:Text">
          <xsd:maxLength value="255"/>
        </xsd:restriction>
      </xsd:simpleType>
    </xsd:element>
    <xsd:element name="QMULReviewDate" ma:index="22" nillable="true" ma:displayName="Review Date" ma:format="DateOnly" ma:internalName="QMULReviewDate">
      <xsd:simpleType>
        <xsd:restriction base="dms:DateTime"/>
      </xsd:simpleType>
    </xsd:element>
    <xsd:element name="QMULOwner" ma:index="23" nillable="true" ma:displayName="Owner" ma:list="UserInfo" ma:SharePointGroup="0" ma:internalName="QMUL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efd484-15aa-41a0-83f6-0646502cb6d6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9c18f9b8-5ae4-4f0b-a238-a922c51e2dd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6" nillable="true" ma:displayName="Taxonomy Catch All Column" ma:hidden="true" ma:list="{6d203154-4629-46cd-9a52-655c65c1e41a}" ma:internalName="TaxCatchAll" ma:showField="CatchAllData" ma:web="6649982f-b66b-4072-8006-4697fed55f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7" nillable="true" ma:displayName="Taxonomy Catch All Column1" ma:hidden="true" ma:list="{6d203154-4629-46cd-9a52-655c65c1e41a}" ma:internalName="TaxCatchAllLabel" ma:readOnly="true" ma:showField="CatchAllDataLabel" ma:web="6649982f-b66b-4072-8006-4697fed55f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e7f3d-bcd0-4e4b-af93-f03a9fbb19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2" nillable="true" ma:displayName="Tags" ma:internalName="MediaServiceAutoTags" ma:readOnly="true">
      <xsd:simpleType>
        <xsd:restriction base="dms:Text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7" nillable="true" ma:displayName="Location" ma:internalName="MediaServiceLocation" ma:readOnly="true">
      <xsd:simpleType>
        <xsd:restriction base="dms:Text"/>
      </xsd:simpleType>
    </xsd:element>
    <xsd:element name="sharelink" ma:index="40" nillable="true" ma:displayName="share link" ma:format="Hyperlink" ma:internalName="share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LengthInSeconds" ma:index="4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43" nillable="true" ma:taxonomy="true" ma:internalName="lcf76f155ced4ddcb4097134ff3c332f" ma:taxonomyFieldName="MediaServiceImageTags" ma:displayName="Image Tags" ma:readOnly="false" ma:fieldId="{5cf76f15-5ced-4ddc-b409-7134ff3c332f}" ma:taxonomyMulti="true" ma:sspId="9c18f9b8-5ae4-4f0b-a238-a922c51e2d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49982f-b66b-4072-8006-4697fed55f9d" elementFormDefault="qualified">
    <xsd:import namespace="http://schemas.microsoft.com/office/2006/documentManagement/types"/>
    <xsd:import namespace="http://schemas.microsoft.com/office/infopath/2007/PartnerControls"/>
    <xsd:element name="SharedWithUsers" ma:index="3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9c18f9b8-5ae4-4f0b-a238-a922c51e2dda" ContentTypeId="0x0101005EA864BF41DF8A41860E925F5B29BCF5" PreviousValue="false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QMULInformationClassification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Protect</TermName>
          <TermId xmlns="http://schemas.microsoft.com/office/infopath/2007/PartnerControls">9124d8d9-0c1c-41e9-aa14-aba001e9a028</TermId>
        </TermInfo>
      </Terms>
    </QMULInformationClassificationTaxHTField0>
    <TaxKeywordTaxHTField xmlns="d5efd484-15aa-41a0-83f6-0646502cb6d6">
      <Terms xmlns="http://schemas.microsoft.com/office/infopath/2007/PartnerControls"/>
    </TaxKeywordTaxHTField>
    <TaxCatchAll xmlns="d5efd484-15aa-41a0-83f6-0646502cb6d6">
      <Value>1</Value>
    </TaxCatchAll>
    <QMULSchoolTaxHTField0 xmlns="http://schemas.microsoft.com/sharepoint/v3">
      <Terms xmlns="http://schemas.microsoft.com/office/infopath/2007/PartnerControls"/>
    </QMULSchoolTaxHTField0>
    <QMULDocumentTypeTaxHTField0 xmlns="http://schemas.microsoft.com/sharepoint/v3">
      <Terms xmlns="http://schemas.microsoft.com/office/infopath/2007/PartnerControls"/>
    </QMULDocumentTypeTaxHTField0>
    <QMULReviewDate xmlns="http://schemas.microsoft.com/sharepoint/v3" xsi:nil="true"/>
    <lcf76f155ced4ddcb4097134ff3c332f xmlns="45ae7f3d-bcd0-4e4b-af93-f03a9fbb19b5">
      <Terms xmlns="http://schemas.microsoft.com/office/infopath/2007/PartnerControls"/>
    </lcf76f155ced4ddcb4097134ff3c332f>
    <QMULOwner xmlns="http://schemas.microsoft.com/sharepoint/v3">
      <UserInfo>
        <DisplayName/>
        <AccountId xsi:nil="true"/>
        <AccountType/>
      </UserInfo>
    </QMULOwner>
    <QMULDepartmentTaxHTField0 xmlns="http://schemas.microsoft.com/sharepoint/v3">
      <Terms xmlns="http://schemas.microsoft.com/office/infopath/2007/PartnerControls"/>
    </QMULDepartmentTaxHTField0>
    <QMULAcademicYear xmlns="http://schemas.microsoft.com/sharepoint/v3" xsi:nil="true"/>
    <QMULLocationTaxHTField0 xmlns="http://schemas.microsoft.com/sharepoint/v3">
      <Terms xmlns="http://schemas.microsoft.com/office/infopath/2007/PartnerControls"/>
    </QMULLocationTaxHTField0>
    <QMULDocumentStatusTaxHTField0 xmlns="http://schemas.microsoft.com/sharepoint/v3">
      <Terms xmlns="http://schemas.microsoft.com/office/infopath/2007/PartnerControls"/>
    </QMULDocumentStatusTaxHTField0>
    <QMULProject xmlns="http://schemas.microsoft.com/sharepoint/v3" xsi:nil="true"/>
    <sharelink xmlns="45ae7f3d-bcd0-4e4b-af93-f03a9fbb19b5">
      <Url xsi:nil="true"/>
      <Description xsi:nil="true"/>
    </sharelink>
  </documentManagement>
</p:properties>
</file>

<file path=customXml/itemProps1.xml><?xml version="1.0" encoding="utf-8"?>
<ds:datastoreItem xmlns:ds="http://schemas.openxmlformats.org/officeDocument/2006/customXml" ds:itemID="{06AC7C40-BBF2-40CB-8229-EF8AA6B6EB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89C0F8-4961-43EC-B996-944CCCC332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5efd484-15aa-41a0-83f6-0646502cb6d6"/>
    <ds:schemaRef ds:uri="45ae7f3d-bcd0-4e4b-af93-f03a9fbb19b5"/>
    <ds:schemaRef ds:uri="6649982f-b66b-4072-8006-4697fed55f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D7D27C7-6D94-4364-AF6C-96E11D04B8C1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A25630D8-E75C-49BF-8AEF-36CE6C9DA58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d5efd484-15aa-41a0-83f6-0646502cb6d6"/>
    <ds:schemaRef ds:uri="45ae7f3d-bcd0-4e4b-af93-f03a9fbb19b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926</TotalTime>
  <Words>1105</Words>
  <Application>Microsoft Office PowerPoint</Application>
  <PresentationFormat>On-screen Show (16:9)</PresentationFormat>
  <Paragraphs>123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4 Text</vt:lpstr>
      <vt:lpstr>Arial</vt:lpstr>
      <vt:lpstr>Calibri</vt:lpstr>
      <vt:lpstr>Channel 4 Chadwick</vt:lpstr>
      <vt:lpstr>Source Sans Pro</vt:lpstr>
      <vt:lpstr>Office Theme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J</dc:creator>
  <cp:lastModifiedBy>Melanie Crisfield</cp:lastModifiedBy>
  <cp:revision>85</cp:revision>
  <dcterms:created xsi:type="dcterms:W3CDTF">2020-06-18T12:08:25Z</dcterms:created>
  <dcterms:modified xsi:type="dcterms:W3CDTF">2024-05-07T10:39:48Z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0x0101005EA864BF41DF8A41860E925F5B29BCF50095C01A035234504995ECF94706D6545C</vt:lpwstr>
  </property>
</Properties>
</file>